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39"/>
  </p:notesMasterIdLst>
  <p:sldIdLst>
    <p:sldId id="256" r:id="rId2"/>
    <p:sldId id="283" r:id="rId3"/>
    <p:sldId id="258" r:id="rId4"/>
    <p:sldId id="257" r:id="rId5"/>
    <p:sldId id="259" r:id="rId6"/>
    <p:sldId id="260" r:id="rId7"/>
    <p:sldId id="261" r:id="rId8"/>
    <p:sldId id="304" r:id="rId9"/>
    <p:sldId id="263" r:id="rId10"/>
    <p:sldId id="264" r:id="rId11"/>
    <p:sldId id="305" r:id="rId12"/>
    <p:sldId id="284" r:id="rId13"/>
    <p:sldId id="285" r:id="rId14"/>
    <p:sldId id="286" r:id="rId15"/>
    <p:sldId id="306" r:id="rId16"/>
    <p:sldId id="288" r:id="rId17"/>
    <p:sldId id="289" r:id="rId18"/>
    <p:sldId id="290" r:id="rId19"/>
    <p:sldId id="307" r:id="rId20"/>
    <p:sldId id="308" r:id="rId21"/>
    <p:sldId id="293" r:id="rId22"/>
    <p:sldId id="310" r:id="rId23"/>
    <p:sldId id="295" r:id="rId24"/>
    <p:sldId id="297" r:id="rId25"/>
    <p:sldId id="268" r:id="rId26"/>
    <p:sldId id="312" r:id="rId27"/>
    <p:sldId id="311" r:id="rId28"/>
    <p:sldId id="313" r:id="rId29"/>
    <p:sldId id="314" r:id="rId30"/>
    <p:sldId id="315" r:id="rId31"/>
    <p:sldId id="316" r:id="rId32"/>
    <p:sldId id="317" r:id="rId33"/>
    <p:sldId id="303" r:id="rId34"/>
    <p:sldId id="318" r:id="rId35"/>
    <p:sldId id="277" r:id="rId36"/>
    <p:sldId id="280" r:id="rId37"/>
    <p:sldId id="281"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131"/>
    <a:srgbClr val="41322F"/>
    <a:srgbClr val="7BC9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F72D7A3C-A99E-4E04-A491-68368BF5C641}">
  <a:tblStyle styleId="{F72D7A3C-A99E-4E04-A491-68368BF5C64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34" autoAdjust="0"/>
  </p:normalViewPr>
  <p:slideViewPr>
    <p:cSldViewPr snapToGrid="0">
      <p:cViewPr varScale="1">
        <p:scale>
          <a:sx n="83" d="100"/>
          <a:sy n="83" d="100"/>
        </p:scale>
        <p:origin x="102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Resembled Mac OS, successful 10 mil</a:t>
            </a:r>
          </a:p>
        </p:txBody>
      </p:sp>
    </p:spTree>
    <p:extLst>
      <p:ext uri="{BB962C8B-B14F-4D97-AF65-F5344CB8AC3E}">
        <p14:creationId xmlns:p14="http://schemas.microsoft.com/office/powerpoint/2010/main" val="1267985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Kinda</a:t>
            </a:r>
            <a:r>
              <a:rPr lang="en-US" dirty="0"/>
              <a:t> like 3.0 with some improv, appearance </a:t>
            </a:r>
            <a:r>
              <a:rPr lang="en-US" dirty="0" err="1"/>
              <a:t>truetype</a:t>
            </a:r>
            <a:r>
              <a:rPr lang="en-US" dirty="0"/>
              <a:t> sized fonts, mm sup, bug</a:t>
            </a:r>
          </a:p>
        </p:txBody>
      </p:sp>
    </p:spTree>
    <p:extLst>
      <p:ext uri="{BB962C8B-B14F-4D97-AF65-F5344CB8AC3E}">
        <p14:creationId xmlns:p14="http://schemas.microsoft.com/office/powerpoint/2010/main" val="2703043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Collab alpha </a:t>
            </a:r>
            <a:r>
              <a:rPr lang="en-US" dirty="0" err="1"/>
              <a:t>dec</a:t>
            </a:r>
            <a:r>
              <a:rPr lang="en-US" dirty="0"/>
              <a:t> </a:t>
            </a:r>
            <a:r>
              <a:rPr lang="en-US" dirty="0" err="1"/>
              <a:t>cpu</a:t>
            </a:r>
            <a:r>
              <a:rPr lang="en-US" dirty="0"/>
              <a:t> chip in NT, worth US$150 Mil</a:t>
            </a:r>
          </a:p>
        </p:txBody>
      </p:sp>
    </p:spTree>
    <p:extLst>
      <p:ext uri="{BB962C8B-B14F-4D97-AF65-F5344CB8AC3E}">
        <p14:creationId xmlns:p14="http://schemas.microsoft.com/office/powerpoint/2010/main" val="292670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Oct 2000</a:t>
            </a:r>
          </a:p>
          <a:p>
            <a:r>
              <a:rPr lang="en-US" dirty="0"/>
              <a:t>Start menu and the taskbar get a visual overhaul</a:t>
            </a:r>
          </a:p>
          <a:p>
            <a:r>
              <a:rPr lang="en-US" dirty="0"/>
              <a:t>Bringing the green start button</a:t>
            </a:r>
          </a:p>
          <a:p>
            <a:r>
              <a:rPr lang="en-US" dirty="0"/>
              <a:t>Blue taskbar</a:t>
            </a:r>
          </a:p>
          <a:p>
            <a:r>
              <a:rPr lang="en-US" dirty="0"/>
              <a:t>Vista wallpaper</a:t>
            </a:r>
          </a:p>
          <a:p>
            <a:r>
              <a:rPr lang="en-US" dirty="0"/>
              <a:t>Firewall easy to turn off (less secure)</a:t>
            </a:r>
          </a:p>
        </p:txBody>
      </p:sp>
    </p:spTree>
    <p:extLst>
      <p:ext uri="{BB962C8B-B14F-4D97-AF65-F5344CB8AC3E}">
        <p14:creationId xmlns:p14="http://schemas.microsoft.com/office/powerpoint/2010/main" val="3064727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January 2007</a:t>
            </a:r>
          </a:p>
          <a:p>
            <a:r>
              <a:rPr lang="en-US" dirty="0"/>
              <a:t>Updating Look and Feel (</a:t>
            </a:r>
            <a:r>
              <a:rPr lang="en-US" dirty="0" err="1"/>
              <a:t>Transparant</a:t>
            </a:r>
            <a:r>
              <a:rPr lang="en-US" dirty="0"/>
              <a:t> Element)</a:t>
            </a:r>
          </a:p>
          <a:p>
            <a:r>
              <a:rPr lang="en-US" dirty="0"/>
              <a:t>Starter, Home Basic, Home Premium, Enterprise, Business, </a:t>
            </a:r>
            <a:r>
              <a:rPr lang="en-US" dirty="0" err="1"/>
              <a:t>Unltimate</a:t>
            </a:r>
            <a:endParaRPr lang="en-US" dirty="0"/>
          </a:p>
        </p:txBody>
      </p:sp>
    </p:spTree>
    <p:extLst>
      <p:ext uri="{BB962C8B-B14F-4D97-AF65-F5344CB8AC3E}">
        <p14:creationId xmlns:p14="http://schemas.microsoft.com/office/powerpoint/2010/main" val="1754741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October 2009</a:t>
            </a:r>
          </a:p>
          <a:p>
            <a:r>
              <a:rPr lang="en-US" dirty="0"/>
              <a:t>Fix all the problem</a:t>
            </a:r>
          </a:p>
          <a:p>
            <a:r>
              <a:rPr lang="en-US" dirty="0"/>
              <a:t>Starter, Home Basic, Home Premium, Home Professional, Enterprise, Ultimate, Home Premium and Professional</a:t>
            </a:r>
          </a:p>
        </p:txBody>
      </p:sp>
    </p:spTree>
    <p:extLst>
      <p:ext uri="{BB962C8B-B14F-4D97-AF65-F5344CB8AC3E}">
        <p14:creationId xmlns:p14="http://schemas.microsoft.com/office/powerpoint/2010/main" val="124778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8 ( Oct 26, 2012) most radical overhaul the user interface.</a:t>
            </a:r>
          </a:p>
          <a:p>
            <a:r>
              <a:rPr lang="en-US" dirty="0"/>
              <a:t>Friendly start button</a:t>
            </a:r>
          </a:p>
          <a:p>
            <a:r>
              <a:rPr lang="en-US" dirty="0"/>
              <a:t>Win 8, win 8 pro, win 8 enterprise, win 8 RT</a:t>
            </a:r>
          </a:p>
          <a:p>
            <a:r>
              <a:rPr lang="en-US" dirty="0"/>
              <a:t>8.1 (June 2013) re-introduced the start button and start screen</a:t>
            </a:r>
          </a:p>
        </p:txBody>
      </p:sp>
    </p:spTree>
    <p:extLst>
      <p:ext uri="{BB962C8B-B14F-4D97-AF65-F5344CB8AC3E}">
        <p14:creationId xmlns:p14="http://schemas.microsoft.com/office/powerpoint/2010/main" val="2528088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July 29, 2015</a:t>
            </a:r>
          </a:p>
          <a:p>
            <a:r>
              <a:rPr lang="en-US" dirty="0"/>
              <a:t>Simultaneously in190 countries</a:t>
            </a:r>
          </a:p>
          <a:p>
            <a:r>
              <a:rPr lang="en-US" dirty="0"/>
              <a:t>Integrate the advantage win 7 and 8</a:t>
            </a:r>
          </a:p>
        </p:txBody>
      </p:sp>
    </p:spTree>
    <p:extLst>
      <p:ext uri="{BB962C8B-B14F-4D97-AF65-F5344CB8AC3E}">
        <p14:creationId xmlns:p14="http://schemas.microsoft.com/office/powerpoint/2010/main" val="278108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Home :</a:t>
            </a:r>
          </a:p>
          <a:p>
            <a:r>
              <a:rPr lang="en-US" dirty="0"/>
              <a:t>Pro :</a:t>
            </a:r>
          </a:p>
          <a:p>
            <a:r>
              <a:rPr lang="en-US" dirty="0"/>
              <a:t>S : feature limited edition for low-end devices in education market it has faster </a:t>
            </a:r>
            <a:r>
              <a:rPr lang="en-US" dirty="0" err="1"/>
              <a:t>init.</a:t>
            </a:r>
            <a:r>
              <a:rPr lang="en-US" dirty="0"/>
              <a:t> Setup, log process</a:t>
            </a:r>
          </a:p>
          <a:p>
            <a:r>
              <a:rPr lang="en-US" dirty="0"/>
              <a:t>Edu</a:t>
            </a:r>
          </a:p>
          <a:p>
            <a:r>
              <a:rPr lang="en-US" dirty="0"/>
              <a:t>Enter</a:t>
            </a:r>
          </a:p>
        </p:txBody>
      </p:sp>
    </p:spTree>
    <p:extLst>
      <p:ext uri="{BB962C8B-B14F-4D97-AF65-F5344CB8AC3E}">
        <p14:creationId xmlns:p14="http://schemas.microsoft.com/office/powerpoint/2010/main" val="3927004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list of topics that we want to inform, it contains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the new features or the most popular features from Microsoft that added on Windows 10</a:t>
            </a:r>
          </a:p>
        </p:txBody>
      </p:sp>
    </p:spTree>
    <p:extLst>
      <p:ext uri="{BB962C8B-B14F-4D97-AF65-F5344CB8AC3E}">
        <p14:creationId xmlns:p14="http://schemas.microsoft.com/office/powerpoint/2010/main" val="1209537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Timeline is an experience that debuts with April 2018 Update, and it introduces a new way to resume act in past</a:t>
            </a:r>
          </a:p>
        </p:txBody>
      </p:sp>
    </p:spTree>
    <p:extLst>
      <p:ext uri="{BB962C8B-B14F-4D97-AF65-F5344CB8AC3E}">
        <p14:creationId xmlns:p14="http://schemas.microsoft.com/office/powerpoint/2010/main" val="1932513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694cd56_01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Win 1 : Nov 20, 85</a:t>
            </a:r>
          </a:p>
          <a:p>
            <a:pPr marL="0" lvl="0" indent="0" algn="l" rtl="0">
              <a:spcBef>
                <a:spcPts val="0"/>
              </a:spcBef>
              <a:spcAft>
                <a:spcPts val="0"/>
              </a:spcAft>
              <a:buNone/>
            </a:pPr>
            <a:r>
              <a:rPr lang="en-US" dirty="0"/>
              <a:t>Win 3.1 : Mar 18, 92</a:t>
            </a:r>
          </a:p>
          <a:p>
            <a:pPr marL="0" lvl="0" indent="0" algn="l" rtl="0">
              <a:spcBef>
                <a:spcPts val="0"/>
              </a:spcBef>
              <a:spcAft>
                <a:spcPts val="0"/>
              </a:spcAft>
              <a:buNone/>
            </a:pPr>
            <a:r>
              <a:rPr lang="en-US" dirty="0"/>
              <a:t>Win 95 : Aug 14, 95</a:t>
            </a:r>
          </a:p>
          <a:p>
            <a:pPr marL="0" lvl="0" indent="0" algn="l" rtl="0">
              <a:spcBef>
                <a:spcPts val="0"/>
              </a:spcBef>
              <a:spcAft>
                <a:spcPts val="0"/>
              </a:spcAft>
              <a:buNone/>
            </a:pPr>
            <a:r>
              <a:rPr lang="en-US" dirty="0"/>
              <a:t>Win XP : Oct 25. 01</a:t>
            </a:r>
          </a:p>
          <a:p>
            <a:pPr marL="0" lvl="0" indent="0" algn="l" rtl="0">
              <a:spcBef>
                <a:spcPts val="0"/>
              </a:spcBef>
              <a:spcAft>
                <a:spcPts val="0"/>
              </a:spcAft>
              <a:buNone/>
            </a:pPr>
            <a:r>
              <a:rPr lang="en-US" dirty="0"/>
              <a:t>Win Vista :</a:t>
            </a:r>
          </a:p>
          <a:p>
            <a:pPr marL="0" lvl="0" indent="0" algn="l" rtl="0">
              <a:spcBef>
                <a:spcPts val="0"/>
              </a:spcBef>
              <a:spcAft>
                <a:spcPts val="0"/>
              </a:spcAft>
              <a:buNone/>
            </a:pPr>
            <a:r>
              <a:rPr lang="en-US" dirty="0"/>
              <a:t>Win 7 :</a:t>
            </a:r>
          </a:p>
          <a:p>
            <a:pPr marL="0" lvl="0" indent="0" algn="l" rtl="0">
              <a:spcBef>
                <a:spcPts val="0"/>
              </a:spcBef>
              <a:spcAft>
                <a:spcPts val="0"/>
              </a:spcAft>
              <a:buNone/>
            </a:pPr>
            <a:r>
              <a:rPr lang="en-US" dirty="0"/>
              <a:t>Win 8 :</a:t>
            </a:r>
          </a:p>
          <a:p>
            <a:pPr marL="0" lvl="0" indent="0" algn="l" rtl="0">
              <a:spcBef>
                <a:spcPts val="0"/>
              </a:spcBef>
              <a:spcAft>
                <a:spcPts val="0"/>
              </a:spcAft>
              <a:buNone/>
            </a:pPr>
            <a:r>
              <a:rPr lang="en-US" dirty="0"/>
              <a:t>Win 10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Proc : 1 GHz</a:t>
            </a:r>
          </a:p>
          <a:p>
            <a:pPr marL="0" lvl="0" indent="0" algn="l" rtl="0">
              <a:spcBef>
                <a:spcPts val="0"/>
              </a:spcBef>
              <a:spcAft>
                <a:spcPts val="0"/>
              </a:spcAft>
              <a:buNone/>
            </a:pPr>
            <a:r>
              <a:rPr lang="en-US" dirty="0"/>
              <a:t>RAM : 1GB 32-bit 2GB 64-bit</a:t>
            </a:r>
          </a:p>
          <a:p>
            <a:pPr marL="0" lvl="0" indent="0" algn="l" rtl="0">
              <a:spcBef>
                <a:spcPts val="0"/>
              </a:spcBef>
              <a:spcAft>
                <a:spcPts val="0"/>
              </a:spcAft>
              <a:buNone/>
            </a:pPr>
            <a:r>
              <a:rPr lang="en-US" dirty="0"/>
              <a:t>HDS : 32 GB</a:t>
            </a:r>
          </a:p>
          <a:p>
            <a:pPr marL="0" lvl="0" indent="0" algn="l" rtl="0">
              <a:spcBef>
                <a:spcPts val="0"/>
              </a:spcBef>
              <a:spcAft>
                <a:spcPts val="0"/>
              </a:spcAft>
              <a:buNone/>
            </a:pPr>
            <a:r>
              <a:rPr lang="en-US" dirty="0"/>
              <a:t>GC : DirectX 9</a:t>
            </a:r>
          </a:p>
          <a:p>
            <a:pPr marL="0" lvl="0" indent="0" algn="l" rtl="0">
              <a:spcBef>
                <a:spcPts val="0"/>
              </a:spcBef>
              <a:spcAft>
                <a:spcPts val="0"/>
              </a:spcAft>
              <a:buNone/>
            </a:pPr>
            <a:r>
              <a:rPr lang="en-US" dirty="0"/>
              <a:t>Display 800 x 600</a:t>
            </a:r>
          </a:p>
          <a:p>
            <a:pPr marL="0" lvl="0" indent="0" algn="l" rtl="0">
              <a:spcBef>
                <a:spcPts val="0"/>
              </a:spcBef>
              <a:spcAft>
                <a:spcPts val="0"/>
              </a:spcAft>
              <a:buNone/>
            </a:pPr>
            <a:r>
              <a:rPr lang="en-US" dirty="0"/>
              <a:t>IC : necessary to updates, download, and take advantage features, edition require IC Initial  device setup</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Windows 10 was released on July 29, 2015. Windows 10 is the successor to Windows 8.1</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the first ever OS that windows created </a:t>
            </a:r>
            <a:r>
              <a:rPr lang="en-US" dirty="0" err="1"/>
              <a:t>til</a:t>
            </a:r>
            <a:r>
              <a:rPr lang="en-US" dirty="0"/>
              <a:t>’ the latest</a:t>
            </a:r>
          </a:p>
          <a:p>
            <a:r>
              <a:rPr lang="en-US" dirty="0"/>
              <a:t>Starting from </a:t>
            </a:r>
            <a:r>
              <a:rPr lang="en-US" dirty="0" err="1"/>
              <a:t>DosShell</a:t>
            </a:r>
            <a:r>
              <a:rPr lang="en-US" dirty="0"/>
              <a:t> for DOS 6 that made by Microsoft</a:t>
            </a:r>
          </a:p>
          <a:p>
            <a:r>
              <a:rPr lang="en-US" dirty="0"/>
              <a:t>Then, Microsoft want to compete against the best-selling sales of Apple Macintosh that have used a GUI</a:t>
            </a:r>
          </a:p>
        </p:txBody>
      </p:sp>
    </p:spTree>
    <p:extLst>
      <p:ext uri="{BB962C8B-B14F-4D97-AF65-F5344CB8AC3E}">
        <p14:creationId xmlns:p14="http://schemas.microsoft.com/office/powerpoint/2010/main" val="346021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Actually not complete OS, but Operating Environment extends MS-DOS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popular, rises because app, big improve minimize maximize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40425" y="1991825"/>
            <a:ext cx="40632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BLANK_1_1">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01" cy="5143500"/>
          </a:xfrm>
          <a:prstGeom prst="rect">
            <a:avLst/>
          </a:prstGeom>
          <a:noFill/>
          <a:ln>
            <a:noFill/>
          </a:ln>
        </p:spPr>
      </p:pic>
      <p:sp>
        <p:nvSpPr>
          <p:cNvPr id="52" name="Google Shape;52;p13"/>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457500" y="1583350"/>
            <a:ext cx="4229100" cy="11598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3" name="Google Shape;13;p3"/>
          <p:cNvSpPr txBox="1">
            <a:spLocks noGrp="1"/>
          </p:cNvSpPr>
          <p:nvPr>
            <p:ph type="subTitle" idx="1"/>
          </p:nvPr>
        </p:nvSpPr>
        <p:spPr>
          <a:xfrm>
            <a:off x="2457500" y="2840054"/>
            <a:ext cx="42291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2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3135950" y="922850"/>
            <a:ext cx="2872200" cy="35883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SzPts val="2400"/>
              <a:buChar char="&gt;"/>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a:spcBef>
                <a:spcPts val="0"/>
              </a:spcBef>
              <a:spcAft>
                <a:spcPts val="0"/>
              </a:spcAft>
              <a:buSzPts val="2400"/>
              <a:buChar char="-"/>
              <a:defRPr/>
            </a:lvl9pPr>
          </a:lstStyle>
          <a:p>
            <a:endParaRPr/>
          </a:p>
        </p:txBody>
      </p:sp>
      <p:sp>
        <p:nvSpPr>
          <p:cNvPr id="16" name="Google Shape;16;p4"/>
          <p:cNvSpPr txBox="1">
            <a:spLocks noGrp="1"/>
          </p:cNvSpPr>
          <p:nvPr>
            <p:ph type="sldNum" idx="12"/>
          </p:nvPr>
        </p:nvSpPr>
        <p:spPr>
          <a:xfrm>
            <a:off x="4297650" y="4726525"/>
            <a:ext cx="548700" cy="4167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5"/>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 name="Google Shape;20;p5"/>
          <p:cNvSpPr txBox="1">
            <a:spLocks noGrp="1"/>
          </p:cNvSpPr>
          <p:nvPr>
            <p:ph type="body" idx="1"/>
          </p:nvPr>
        </p:nvSpPr>
        <p:spPr>
          <a:xfrm>
            <a:off x="1628275" y="1428825"/>
            <a:ext cx="5887500" cy="290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gt;"/>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1" name="Google Shape;21;p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9" name="Google Shape;29;p7"/>
          <p:cNvSpPr txBox="1">
            <a:spLocks noGrp="1"/>
          </p:cNvSpPr>
          <p:nvPr>
            <p:ph type="body" idx="1"/>
          </p:nvPr>
        </p:nvSpPr>
        <p:spPr>
          <a:xfrm>
            <a:off x="1628225"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7"/>
          <p:cNvSpPr txBox="1">
            <a:spLocks noGrp="1"/>
          </p:cNvSpPr>
          <p:nvPr>
            <p:ph type="body" idx="2"/>
          </p:nvPr>
        </p:nvSpPr>
        <p:spPr>
          <a:xfrm>
            <a:off x="4794549"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8"/>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5" name="Google Shape;35;p8"/>
          <p:cNvSpPr txBox="1">
            <a:spLocks noGrp="1"/>
          </p:cNvSpPr>
          <p:nvPr>
            <p:ph type="body" idx="1"/>
          </p:nvPr>
        </p:nvSpPr>
        <p:spPr>
          <a:xfrm>
            <a:off x="16282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8"/>
          <p:cNvSpPr txBox="1">
            <a:spLocks noGrp="1"/>
          </p:cNvSpPr>
          <p:nvPr>
            <p:ph type="body" idx="2"/>
          </p:nvPr>
        </p:nvSpPr>
        <p:spPr>
          <a:xfrm>
            <a:off x="364672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8"/>
          <p:cNvSpPr txBox="1">
            <a:spLocks noGrp="1"/>
          </p:cNvSpPr>
          <p:nvPr>
            <p:ph type="body" idx="3"/>
          </p:nvPr>
        </p:nvSpPr>
        <p:spPr>
          <a:xfrm>
            <a:off x="56651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2" name="Google Shape;42;p9"/>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type="blank">
  <p:cSld name="BLANK">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1"/>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2">
  <p:cSld name="BLANK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28275" y="810800"/>
            <a:ext cx="5887500" cy="4455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1pPr>
            <a:lvl2pPr lvl="1"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2pPr>
            <a:lvl3pPr lvl="2"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3pPr>
            <a:lvl4pPr lvl="3"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4pPr>
            <a:lvl5pPr lvl="4"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5pPr>
            <a:lvl6pPr lvl="5"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6pPr>
            <a:lvl7pPr lvl="6"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7pPr>
            <a:lvl8pPr lvl="7"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8pPr>
            <a:lvl9pPr lvl="8"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628275" y="1428825"/>
            <a:ext cx="5887500" cy="290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dk2"/>
              </a:buClr>
              <a:buSzPts val="2400"/>
              <a:buFont typeface="Patrick Hand"/>
              <a:buChar char="&gt;"/>
              <a:defRPr sz="2400">
                <a:solidFill>
                  <a:schemeClr val="dk1"/>
                </a:solidFill>
                <a:latin typeface="Patrick Hand"/>
                <a:ea typeface="Patrick Hand"/>
                <a:cs typeface="Patrick Hand"/>
                <a:sym typeface="Patrick Hand"/>
              </a:defRPr>
            </a:lvl1pPr>
            <a:lvl2pPr marL="914400" lvl="1"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2pPr>
            <a:lvl3pPr marL="1371600" lvl="2"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3pPr>
            <a:lvl4pPr marL="1828800" lvl="3"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4pPr>
            <a:lvl5pPr marL="2286000" lvl="4"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5pPr>
            <a:lvl6pPr marL="2743200" lvl="5"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6pPr>
            <a:lvl7pPr marL="3200400" lvl="6"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7pPr>
            <a:lvl8pPr marL="3657600" lvl="7"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8pPr>
            <a:lvl9pPr marL="4114800" lvl="8"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9pPr>
          </a:lstStyle>
          <a:p>
            <a:endParaRPr/>
          </a:p>
        </p:txBody>
      </p:sp>
      <p:sp>
        <p:nvSpPr>
          <p:cNvPr id="8" name="Google Shape;8;p1"/>
          <p:cNvSpPr txBox="1">
            <a:spLocks noGrp="1"/>
          </p:cNvSpPr>
          <p:nvPr>
            <p:ph type="sldNum" idx="12"/>
          </p:nvPr>
        </p:nvSpPr>
        <p:spPr>
          <a:xfrm>
            <a:off x="4297650" y="4646800"/>
            <a:ext cx="548700" cy="496500"/>
          </a:xfrm>
          <a:prstGeom prst="rect">
            <a:avLst/>
          </a:prstGeom>
          <a:noFill/>
          <a:ln>
            <a:noFill/>
          </a:ln>
        </p:spPr>
        <p:txBody>
          <a:bodyPr spcFirstLastPara="1" wrap="square" lIns="0" tIns="0" rIns="0" bIns="0" anchor="ctr" anchorCtr="0">
            <a:noAutofit/>
          </a:bodyPr>
          <a:lstStyle>
            <a:lvl1pPr lvl="0" algn="ctr">
              <a:buNone/>
              <a:defRPr sz="1300">
                <a:solidFill>
                  <a:schemeClr val="lt1"/>
                </a:solidFill>
                <a:latin typeface="Patrick Hand"/>
                <a:ea typeface="Patrick Hand"/>
                <a:cs typeface="Patrick Hand"/>
                <a:sym typeface="Patrick Hand"/>
              </a:defRPr>
            </a:lvl1pPr>
            <a:lvl2pPr lvl="1" algn="ctr">
              <a:buNone/>
              <a:defRPr sz="1300">
                <a:solidFill>
                  <a:schemeClr val="lt1"/>
                </a:solidFill>
                <a:latin typeface="Patrick Hand"/>
                <a:ea typeface="Patrick Hand"/>
                <a:cs typeface="Patrick Hand"/>
                <a:sym typeface="Patrick Hand"/>
              </a:defRPr>
            </a:lvl2pPr>
            <a:lvl3pPr lvl="2" algn="ctr">
              <a:buNone/>
              <a:defRPr sz="1300">
                <a:solidFill>
                  <a:schemeClr val="lt1"/>
                </a:solidFill>
                <a:latin typeface="Patrick Hand"/>
                <a:ea typeface="Patrick Hand"/>
                <a:cs typeface="Patrick Hand"/>
                <a:sym typeface="Patrick Hand"/>
              </a:defRPr>
            </a:lvl3pPr>
            <a:lvl4pPr lvl="3" algn="ctr">
              <a:buNone/>
              <a:defRPr sz="1300">
                <a:solidFill>
                  <a:schemeClr val="lt1"/>
                </a:solidFill>
                <a:latin typeface="Patrick Hand"/>
                <a:ea typeface="Patrick Hand"/>
                <a:cs typeface="Patrick Hand"/>
                <a:sym typeface="Patrick Hand"/>
              </a:defRPr>
            </a:lvl4pPr>
            <a:lvl5pPr lvl="4" algn="ctr">
              <a:buNone/>
              <a:defRPr sz="1300">
                <a:solidFill>
                  <a:schemeClr val="lt1"/>
                </a:solidFill>
                <a:latin typeface="Patrick Hand"/>
                <a:ea typeface="Patrick Hand"/>
                <a:cs typeface="Patrick Hand"/>
                <a:sym typeface="Patrick Hand"/>
              </a:defRPr>
            </a:lvl5pPr>
            <a:lvl6pPr lvl="5" algn="ctr">
              <a:buNone/>
              <a:defRPr sz="1300">
                <a:solidFill>
                  <a:schemeClr val="lt1"/>
                </a:solidFill>
                <a:latin typeface="Patrick Hand"/>
                <a:ea typeface="Patrick Hand"/>
                <a:cs typeface="Patrick Hand"/>
                <a:sym typeface="Patrick Hand"/>
              </a:defRPr>
            </a:lvl6pPr>
            <a:lvl7pPr lvl="6" algn="ctr">
              <a:buNone/>
              <a:defRPr sz="1300">
                <a:solidFill>
                  <a:schemeClr val="lt1"/>
                </a:solidFill>
                <a:latin typeface="Patrick Hand"/>
                <a:ea typeface="Patrick Hand"/>
                <a:cs typeface="Patrick Hand"/>
                <a:sym typeface="Patrick Hand"/>
              </a:defRPr>
            </a:lvl7pPr>
            <a:lvl8pPr lvl="7" algn="ctr">
              <a:buNone/>
              <a:defRPr sz="1300">
                <a:solidFill>
                  <a:schemeClr val="lt1"/>
                </a:solidFill>
                <a:latin typeface="Patrick Hand"/>
                <a:ea typeface="Patrick Hand"/>
                <a:cs typeface="Patrick Hand"/>
                <a:sym typeface="Patrick Hand"/>
              </a:defRPr>
            </a:lvl8pPr>
            <a:lvl9pPr lvl="8" algn="ctr">
              <a:buNone/>
              <a:defRPr sz="1300">
                <a:solidFill>
                  <a:schemeClr val="lt1"/>
                </a:solidFill>
                <a:latin typeface="Patrick Hand"/>
                <a:ea typeface="Patrick Hand"/>
                <a:cs typeface="Patrick Hand"/>
                <a:sym typeface="Patrick Han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 id="2147483658" r:id="rId9"/>
    <p:sldLayoutId id="2147483659"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755234" y="2220425"/>
            <a:ext cx="585814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000" dirty="0"/>
              <a:t>Hello 👋</a:t>
            </a:r>
            <a:br>
              <a:rPr lang="en-US" sz="4000" dirty="0"/>
            </a:br>
            <a:r>
              <a:rPr lang="en-US" sz="4000" dirty="0"/>
              <a:t>We are from group 6</a:t>
            </a:r>
            <a:br>
              <a:rPr lang="en-US" sz="4000" dirty="0"/>
            </a:br>
            <a:br>
              <a:rPr lang="en-US" sz="4000" dirty="0"/>
            </a:br>
            <a:r>
              <a:rPr lang="en-US" sz="3200" dirty="0"/>
              <a:t>Christian Frans </a:t>
            </a:r>
            <a:r>
              <a:rPr lang="en-US" sz="3200" dirty="0" err="1"/>
              <a:t>Mukuan</a:t>
            </a:r>
            <a:br>
              <a:rPr lang="en-US" sz="3200" dirty="0"/>
            </a:br>
            <a:r>
              <a:rPr lang="en-US" sz="3200" dirty="0" err="1"/>
              <a:t>Deyaninta</a:t>
            </a:r>
            <a:r>
              <a:rPr lang="en-US" sz="3200" dirty="0"/>
              <a:t> </a:t>
            </a:r>
            <a:r>
              <a:rPr lang="en-US" sz="3200" dirty="0" err="1"/>
              <a:t>Ekabriela</a:t>
            </a:r>
            <a:r>
              <a:rPr lang="en-US" sz="3200" dirty="0"/>
              <a:t> . P</a:t>
            </a:r>
            <a:br>
              <a:rPr lang="en-US" sz="3200" dirty="0"/>
            </a:br>
            <a:r>
              <a:rPr lang="en-US" sz="3200" dirty="0"/>
              <a:t>Mufadhal Faraz </a:t>
            </a:r>
            <a:r>
              <a:rPr lang="en-US" sz="3200" dirty="0" err="1"/>
              <a:t>Addhifa</a:t>
            </a:r>
            <a:br>
              <a:rPr lang="en-US" sz="4000" dirty="0"/>
            </a:br>
            <a:endParaRPr sz="4000" dirty="0"/>
          </a:p>
        </p:txBody>
      </p:sp>
      <p:pic>
        <p:nvPicPr>
          <p:cNvPr id="3" name="Picture 2">
            <a:extLst>
              <a:ext uri="{FF2B5EF4-FFF2-40B4-BE49-F238E27FC236}">
                <a16:creationId xmlns:a16="http://schemas.microsoft.com/office/drawing/2014/main" id="{21085E51-DB14-4659-A050-86ABCB19D8AA}"/>
              </a:ext>
            </a:extLst>
          </p:cNvPr>
          <p:cNvPicPr>
            <a:picLocks noChangeAspect="1"/>
          </p:cNvPicPr>
          <p:nvPr/>
        </p:nvPicPr>
        <p:blipFill>
          <a:blip r:embed="rId3"/>
          <a:stretch>
            <a:fillRect/>
          </a:stretch>
        </p:blipFill>
        <p:spPr>
          <a:xfrm>
            <a:off x="7532907" y="3488635"/>
            <a:ext cx="1057970" cy="7239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20" name="Google Shape;120;p22"/>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 name="Picture 1">
            <a:extLst>
              <a:ext uri="{FF2B5EF4-FFF2-40B4-BE49-F238E27FC236}">
                <a16:creationId xmlns:a16="http://schemas.microsoft.com/office/drawing/2014/main" id="{018F8816-AAB1-4483-B687-A19C33E0C029}"/>
              </a:ext>
            </a:extLst>
          </p:cNvPr>
          <p:cNvPicPr>
            <a:picLocks noChangeAspect="1"/>
          </p:cNvPicPr>
          <p:nvPr/>
        </p:nvPicPr>
        <p:blipFill>
          <a:blip r:embed="rId3"/>
          <a:stretch>
            <a:fillRect/>
          </a:stretch>
        </p:blipFill>
        <p:spPr>
          <a:xfrm>
            <a:off x="2737147" y="1630464"/>
            <a:ext cx="3669704" cy="2735862"/>
          </a:xfrm>
          <a:prstGeom prst="rect">
            <a:avLst/>
          </a:prstGeom>
        </p:spPr>
      </p:pic>
      <p:sp>
        <p:nvSpPr>
          <p:cNvPr id="5" name="TextBox 4">
            <a:extLst>
              <a:ext uri="{FF2B5EF4-FFF2-40B4-BE49-F238E27FC236}">
                <a16:creationId xmlns:a16="http://schemas.microsoft.com/office/drawing/2014/main" id="{6CD5CEB3-99CB-4CBF-8C43-EFF7BBD7BF93}"/>
              </a:ext>
            </a:extLst>
          </p:cNvPr>
          <p:cNvSpPr txBox="1"/>
          <p:nvPr/>
        </p:nvSpPr>
        <p:spPr>
          <a:xfrm>
            <a:off x="1644274" y="777174"/>
            <a:ext cx="5855450" cy="523220"/>
          </a:xfrm>
          <a:prstGeom prst="rect">
            <a:avLst/>
          </a:prstGeom>
          <a:noFill/>
        </p:spPr>
        <p:txBody>
          <a:bodyPr wrap="square" rtlCol="0">
            <a:spAutoFit/>
          </a:bodyPr>
          <a:lstStyle/>
          <a:p>
            <a:pPr algn="ctr"/>
            <a:r>
              <a:rPr lang="en-US" sz="2800" b="1" dirty="0">
                <a:latin typeface="Patrick Hand"/>
                <a:cs typeface="Times New Roman" panose="02020603050405020304" pitchFamily="18" charset="0"/>
              </a:rPr>
              <a:t>2. </a:t>
            </a:r>
            <a:r>
              <a:rPr lang="en-US" sz="2800" b="1" dirty="0">
                <a:solidFill>
                  <a:srgbClr val="313131"/>
                </a:solidFill>
                <a:latin typeface="Patrick Hand"/>
                <a:cs typeface="Times New Roman" panose="02020603050405020304" pitchFamily="18" charset="0"/>
              </a:rPr>
              <a:t>Windows</a:t>
            </a:r>
            <a:r>
              <a:rPr lang="en-US" sz="2800" b="1" dirty="0">
                <a:latin typeface="Patrick Hand"/>
                <a:cs typeface="Times New Roman" panose="02020603050405020304" pitchFamily="18" charset="0"/>
              </a:rPr>
              <a:t> 2.0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1E56D-828C-4E46-A812-AA139028CD17}"/>
              </a:ext>
            </a:extLst>
          </p:cNvPr>
          <p:cNvSpPr>
            <a:spLocks noGrp="1"/>
          </p:cNvSpPr>
          <p:nvPr>
            <p:ph type="title"/>
          </p:nvPr>
        </p:nvSpPr>
        <p:spPr>
          <a:xfrm>
            <a:off x="1628249" y="756253"/>
            <a:ext cx="5887500" cy="445500"/>
          </a:xfrm>
        </p:spPr>
        <p:txBody>
          <a:bodyPr/>
          <a:lstStyle/>
          <a:p>
            <a:r>
              <a:rPr lang="en-US" sz="2800" b="1" dirty="0">
                <a:solidFill>
                  <a:srgbClr val="313131"/>
                </a:solidFill>
              </a:rPr>
              <a:t>3. Windows 3.0</a:t>
            </a:r>
            <a:endParaRPr lang="en-US" sz="2800" dirty="0">
              <a:solidFill>
                <a:srgbClr val="313131"/>
              </a:solidFill>
            </a:endParaRPr>
          </a:p>
        </p:txBody>
      </p:sp>
      <p:sp>
        <p:nvSpPr>
          <p:cNvPr id="5" name="Slide Number Placeholder 4">
            <a:extLst>
              <a:ext uri="{FF2B5EF4-FFF2-40B4-BE49-F238E27FC236}">
                <a16:creationId xmlns:a16="http://schemas.microsoft.com/office/drawing/2014/main" id="{D18E05BC-F82A-40C4-BFEF-6BCCD6C2FC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9" name="Picture 8">
            <a:extLst>
              <a:ext uri="{FF2B5EF4-FFF2-40B4-BE49-F238E27FC236}">
                <a16:creationId xmlns:a16="http://schemas.microsoft.com/office/drawing/2014/main" id="{F7851644-3EDA-4400-BA7E-8F2753739B92}"/>
              </a:ext>
            </a:extLst>
          </p:cNvPr>
          <p:cNvPicPr>
            <a:picLocks noChangeAspect="1"/>
          </p:cNvPicPr>
          <p:nvPr/>
        </p:nvPicPr>
        <p:blipFill>
          <a:blip r:embed="rId3"/>
          <a:stretch>
            <a:fillRect/>
          </a:stretch>
        </p:blipFill>
        <p:spPr>
          <a:xfrm>
            <a:off x="2741179" y="1390527"/>
            <a:ext cx="3661641" cy="2773970"/>
          </a:xfrm>
          <a:prstGeom prst="rect">
            <a:avLst/>
          </a:prstGeom>
        </p:spPr>
      </p:pic>
    </p:spTree>
    <p:extLst>
      <p:ext uri="{BB962C8B-B14F-4D97-AF65-F5344CB8AC3E}">
        <p14:creationId xmlns:p14="http://schemas.microsoft.com/office/powerpoint/2010/main" val="2870510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BB1C-1549-4408-A3BD-A90A85DE9353}"/>
              </a:ext>
            </a:extLst>
          </p:cNvPr>
          <p:cNvSpPr>
            <a:spLocks noGrp="1"/>
          </p:cNvSpPr>
          <p:nvPr>
            <p:ph type="title"/>
          </p:nvPr>
        </p:nvSpPr>
        <p:spPr>
          <a:xfrm>
            <a:off x="1628249" y="790922"/>
            <a:ext cx="5887500" cy="445500"/>
          </a:xfrm>
        </p:spPr>
        <p:txBody>
          <a:bodyPr/>
          <a:lstStyle/>
          <a:p>
            <a:r>
              <a:rPr lang="en-US" sz="2800" b="1" dirty="0">
                <a:solidFill>
                  <a:srgbClr val="313131"/>
                </a:solidFill>
              </a:rPr>
              <a:t>4. Windows 3.1</a:t>
            </a:r>
          </a:p>
        </p:txBody>
      </p:sp>
      <p:pic>
        <p:nvPicPr>
          <p:cNvPr id="5" name="Picture 4">
            <a:extLst>
              <a:ext uri="{FF2B5EF4-FFF2-40B4-BE49-F238E27FC236}">
                <a16:creationId xmlns:a16="http://schemas.microsoft.com/office/drawing/2014/main" id="{4DB70BEB-4579-42E8-A5A6-5B665C3153AD}"/>
              </a:ext>
            </a:extLst>
          </p:cNvPr>
          <p:cNvPicPr>
            <a:picLocks noChangeAspect="1"/>
          </p:cNvPicPr>
          <p:nvPr/>
        </p:nvPicPr>
        <p:blipFill>
          <a:blip r:embed="rId3"/>
          <a:stretch>
            <a:fillRect/>
          </a:stretch>
        </p:blipFill>
        <p:spPr>
          <a:xfrm>
            <a:off x="2656374" y="1473381"/>
            <a:ext cx="3831252" cy="2879197"/>
          </a:xfrm>
          <a:prstGeom prst="rect">
            <a:avLst/>
          </a:prstGeom>
        </p:spPr>
      </p:pic>
      <p:sp>
        <p:nvSpPr>
          <p:cNvPr id="4" name="Slide Number Placeholder 3">
            <a:extLst>
              <a:ext uri="{FF2B5EF4-FFF2-40B4-BE49-F238E27FC236}">
                <a16:creationId xmlns:a16="http://schemas.microsoft.com/office/drawing/2014/main" id="{4C6A79AA-0646-4D36-8018-173963B54F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69036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C353-E222-490D-B133-24D896DE361A}"/>
              </a:ext>
            </a:extLst>
          </p:cNvPr>
          <p:cNvSpPr>
            <a:spLocks noGrp="1"/>
          </p:cNvSpPr>
          <p:nvPr>
            <p:ph type="title"/>
          </p:nvPr>
        </p:nvSpPr>
        <p:spPr/>
        <p:txBody>
          <a:bodyPr/>
          <a:lstStyle/>
          <a:p>
            <a:r>
              <a:rPr lang="en-US" sz="2800" b="1" dirty="0">
                <a:solidFill>
                  <a:srgbClr val="313131"/>
                </a:solidFill>
              </a:rPr>
              <a:t>5. Windows NT 3.x</a:t>
            </a:r>
          </a:p>
        </p:txBody>
      </p:sp>
      <p:pic>
        <p:nvPicPr>
          <p:cNvPr id="6" name="Picture 5">
            <a:extLst>
              <a:ext uri="{FF2B5EF4-FFF2-40B4-BE49-F238E27FC236}">
                <a16:creationId xmlns:a16="http://schemas.microsoft.com/office/drawing/2014/main" id="{081D2CAF-FA21-4CC0-9031-E3DEABAEACBD}"/>
              </a:ext>
            </a:extLst>
          </p:cNvPr>
          <p:cNvPicPr>
            <a:picLocks noChangeAspect="1"/>
          </p:cNvPicPr>
          <p:nvPr/>
        </p:nvPicPr>
        <p:blipFill>
          <a:blip r:embed="rId3"/>
          <a:stretch>
            <a:fillRect/>
          </a:stretch>
        </p:blipFill>
        <p:spPr>
          <a:xfrm>
            <a:off x="2737368" y="1575576"/>
            <a:ext cx="3669263" cy="2751947"/>
          </a:xfrm>
          <a:prstGeom prst="rect">
            <a:avLst/>
          </a:prstGeom>
        </p:spPr>
      </p:pic>
      <p:sp>
        <p:nvSpPr>
          <p:cNvPr id="5" name="Slide Number Placeholder 4">
            <a:extLst>
              <a:ext uri="{FF2B5EF4-FFF2-40B4-BE49-F238E27FC236}">
                <a16:creationId xmlns:a16="http://schemas.microsoft.com/office/drawing/2014/main" id="{25D92A78-2A77-4029-BF7C-6CC8CC0F3C1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08367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96B7-058A-4BE5-9F48-0424E3AE0121}"/>
              </a:ext>
            </a:extLst>
          </p:cNvPr>
          <p:cNvSpPr>
            <a:spLocks noGrp="1"/>
          </p:cNvSpPr>
          <p:nvPr>
            <p:ph type="title"/>
          </p:nvPr>
        </p:nvSpPr>
        <p:spPr>
          <a:xfrm>
            <a:off x="1628249" y="810800"/>
            <a:ext cx="5887500" cy="445500"/>
          </a:xfrm>
        </p:spPr>
        <p:txBody>
          <a:bodyPr/>
          <a:lstStyle/>
          <a:p>
            <a:r>
              <a:rPr lang="en-US" sz="2800" b="1" dirty="0">
                <a:solidFill>
                  <a:srgbClr val="313131"/>
                </a:solidFill>
              </a:rPr>
              <a:t>6. Windows 95</a:t>
            </a:r>
          </a:p>
        </p:txBody>
      </p:sp>
      <p:sp>
        <p:nvSpPr>
          <p:cNvPr id="3" name="Slide Number Placeholder 2">
            <a:extLst>
              <a:ext uri="{FF2B5EF4-FFF2-40B4-BE49-F238E27FC236}">
                <a16:creationId xmlns:a16="http://schemas.microsoft.com/office/drawing/2014/main" id="{D4104465-F009-4786-8CF6-7738FC8F4C3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4" name="Picture 3">
            <a:extLst>
              <a:ext uri="{FF2B5EF4-FFF2-40B4-BE49-F238E27FC236}">
                <a16:creationId xmlns:a16="http://schemas.microsoft.com/office/drawing/2014/main" id="{8D8472C1-72E8-44DA-B8AB-F3D1C192A581}"/>
              </a:ext>
            </a:extLst>
          </p:cNvPr>
          <p:cNvPicPr>
            <a:picLocks noChangeAspect="1"/>
          </p:cNvPicPr>
          <p:nvPr/>
        </p:nvPicPr>
        <p:blipFill>
          <a:blip r:embed="rId2"/>
          <a:stretch>
            <a:fillRect/>
          </a:stretch>
        </p:blipFill>
        <p:spPr>
          <a:xfrm>
            <a:off x="2795757" y="1550504"/>
            <a:ext cx="3552485" cy="2653749"/>
          </a:xfrm>
          <a:prstGeom prst="rect">
            <a:avLst/>
          </a:prstGeom>
        </p:spPr>
      </p:pic>
    </p:spTree>
    <p:extLst>
      <p:ext uri="{BB962C8B-B14F-4D97-AF65-F5344CB8AC3E}">
        <p14:creationId xmlns:p14="http://schemas.microsoft.com/office/powerpoint/2010/main" val="238501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B86C0B2-021D-4CEA-B641-43BDE7B82E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7" name="Title 1">
            <a:extLst>
              <a:ext uri="{FF2B5EF4-FFF2-40B4-BE49-F238E27FC236}">
                <a16:creationId xmlns:a16="http://schemas.microsoft.com/office/drawing/2014/main" id="{8FE02E18-0DA6-4C61-8E4D-2C87DEC171AB}"/>
              </a:ext>
            </a:extLst>
          </p:cNvPr>
          <p:cNvSpPr>
            <a:spLocks noGrp="1"/>
          </p:cNvSpPr>
          <p:nvPr>
            <p:ph type="title"/>
          </p:nvPr>
        </p:nvSpPr>
        <p:spPr>
          <a:xfrm>
            <a:off x="1817724" y="842925"/>
            <a:ext cx="5508549" cy="351161"/>
          </a:xfrm>
        </p:spPr>
        <p:txBody>
          <a:bodyPr/>
          <a:lstStyle/>
          <a:p>
            <a:r>
              <a:rPr lang="en-US" sz="2800" b="1" dirty="0">
                <a:solidFill>
                  <a:srgbClr val="313131"/>
                </a:solidFill>
              </a:rPr>
              <a:t>7. Windows NT 4.0</a:t>
            </a:r>
          </a:p>
        </p:txBody>
      </p:sp>
      <p:pic>
        <p:nvPicPr>
          <p:cNvPr id="8" name="Picture 7">
            <a:extLst>
              <a:ext uri="{FF2B5EF4-FFF2-40B4-BE49-F238E27FC236}">
                <a16:creationId xmlns:a16="http://schemas.microsoft.com/office/drawing/2014/main" id="{EE781946-B69B-4752-97B5-C9BCFCFA2E1D}"/>
              </a:ext>
            </a:extLst>
          </p:cNvPr>
          <p:cNvPicPr>
            <a:picLocks noChangeAspect="1"/>
          </p:cNvPicPr>
          <p:nvPr/>
        </p:nvPicPr>
        <p:blipFill>
          <a:blip r:embed="rId2"/>
          <a:stretch>
            <a:fillRect/>
          </a:stretch>
        </p:blipFill>
        <p:spPr>
          <a:xfrm>
            <a:off x="2716695" y="1517618"/>
            <a:ext cx="3710609" cy="2782957"/>
          </a:xfrm>
          <a:prstGeom prst="rect">
            <a:avLst/>
          </a:prstGeom>
        </p:spPr>
      </p:pic>
    </p:spTree>
    <p:extLst>
      <p:ext uri="{BB962C8B-B14F-4D97-AF65-F5344CB8AC3E}">
        <p14:creationId xmlns:p14="http://schemas.microsoft.com/office/powerpoint/2010/main" val="23525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9BEF-96B8-4730-B37F-49C8808997A2}"/>
              </a:ext>
            </a:extLst>
          </p:cNvPr>
          <p:cNvSpPr>
            <a:spLocks noGrp="1"/>
          </p:cNvSpPr>
          <p:nvPr>
            <p:ph type="title"/>
          </p:nvPr>
        </p:nvSpPr>
        <p:spPr>
          <a:xfrm>
            <a:off x="1628249" y="808508"/>
            <a:ext cx="5887500" cy="445500"/>
          </a:xfrm>
        </p:spPr>
        <p:txBody>
          <a:bodyPr/>
          <a:lstStyle/>
          <a:p>
            <a:r>
              <a:rPr lang="en-US" sz="2800" b="1" dirty="0">
                <a:solidFill>
                  <a:srgbClr val="313131"/>
                </a:solidFill>
              </a:rPr>
              <a:t>8. Windows 98 </a:t>
            </a:r>
          </a:p>
        </p:txBody>
      </p:sp>
      <p:sp>
        <p:nvSpPr>
          <p:cNvPr id="5" name="Slide Number Placeholder 4">
            <a:extLst>
              <a:ext uri="{FF2B5EF4-FFF2-40B4-BE49-F238E27FC236}">
                <a16:creationId xmlns:a16="http://schemas.microsoft.com/office/drawing/2014/main" id="{8D9419BF-461C-432D-9027-5BD45FC788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6" name="Picture 5">
            <a:extLst>
              <a:ext uri="{FF2B5EF4-FFF2-40B4-BE49-F238E27FC236}">
                <a16:creationId xmlns:a16="http://schemas.microsoft.com/office/drawing/2014/main" id="{73DECBBB-6C70-4135-8EE6-C494308D0A2A}"/>
              </a:ext>
            </a:extLst>
          </p:cNvPr>
          <p:cNvPicPr>
            <a:picLocks noChangeAspect="1"/>
          </p:cNvPicPr>
          <p:nvPr/>
        </p:nvPicPr>
        <p:blipFill>
          <a:blip r:embed="rId2"/>
          <a:stretch>
            <a:fillRect/>
          </a:stretch>
        </p:blipFill>
        <p:spPr>
          <a:xfrm>
            <a:off x="2702622" y="1542097"/>
            <a:ext cx="3738755" cy="2792895"/>
          </a:xfrm>
          <a:prstGeom prst="rect">
            <a:avLst/>
          </a:prstGeom>
        </p:spPr>
      </p:pic>
    </p:spTree>
    <p:extLst>
      <p:ext uri="{BB962C8B-B14F-4D97-AF65-F5344CB8AC3E}">
        <p14:creationId xmlns:p14="http://schemas.microsoft.com/office/powerpoint/2010/main" val="25608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7354-2094-48E3-A709-C68615DA10A5}"/>
              </a:ext>
            </a:extLst>
          </p:cNvPr>
          <p:cNvSpPr>
            <a:spLocks noGrp="1"/>
          </p:cNvSpPr>
          <p:nvPr>
            <p:ph type="title"/>
          </p:nvPr>
        </p:nvSpPr>
        <p:spPr/>
        <p:txBody>
          <a:bodyPr/>
          <a:lstStyle/>
          <a:p>
            <a:r>
              <a:rPr lang="en-US" sz="2800" b="1" dirty="0">
                <a:solidFill>
                  <a:srgbClr val="313131"/>
                </a:solidFill>
              </a:rPr>
              <a:t>9. Windows 2000</a:t>
            </a:r>
          </a:p>
        </p:txBody>
      </p:sp>
      <p:sp>
        <p:nvSpPr>
          <p:cNvPr id="6" name="Slide Number Placeholder 5">
            <a:extLst>
              <a:ext uri="{FF2B5EF4-FFF2-40B4-BE49-F238E27FC236}">
                <a16:creationId xmlns:a16="http://schemas.microsoft.com/office/drawing/2014/main" id="{0CAC75EB-C7FC-4F3C-B673-78720C6E0F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7" name="Picture 6">
            <a:extLst>
              <a:ext uri="{FF2B5EF4-FFF2-40B4-BE49-F238E27FC236}">
                <a16:creationId xmlns:a16="http://schemas.microsoft.com/office/drawing/2014/main" id="{52E0DB6E-4573-4315-BA15-A64269F5D799}"/>
              </a:ext>
            </a:extLst>
          </p:cNvPr>
          <p:cNvPicPr>
            <a:picLocks noChangeAspect="1"/>
          </p:cNvPicPr>
          <p:nvPr/>
        </p:nvPicPr>
        <p:blipFill>
          <a:blip r:embed="rId2"/>
          <a:stretch>
            <a:fillRect/>
          </a:stretch>
        </p:blipFill>
        <p:spPr>
          <a:xfrm>
            <a:off x="2682595" y="1526653"/>
            <a:ext cx="3778809" cy="2806047"/>
          </a:xfrm>
          <a:prstGeom prst="rect">
            <a:avLst/>
          </a:prstGeom>
        </p:spPr>
      </p:pic>
    </p:spTree>
    <p:extLst>
      <p:ext uri="{BB962C8B-B14F-4D97-AF65-F5344CB8AC3E}">
        <p14:creationId xmlns:p14="http://schemas.microsoft.com/office/powerpoint/2010/main" val="1913797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3C24-8AEE-47A5-9EE7-A63781E1B305}"/>
              </a:ext>
            </a:extLst>
          </p:cNvPr>
          <p:cNvSpPr>
            <a:spLocks noGrp="1"/>
          </p:cNvSpPr>
          <p:nvPr>
            <p:ph type="title"/>
          </p:nvPr>
        </p:nvSpPr>
        <p:spPr/>
        <p:txBody>
          <a:bodyPr/>
          <a:lstStyle/>
          <a:p>
            <a:r>
              <a:rPr lang="en-US" sz="2800" b="1" dirty="0">
                <a:solidFill>
                  <a:srgbClr val="313131"/>
                </a:solidFill>
              </a:rPr>
              <a:t>10. Windows ME</a:t>
            </a:r>
          </a:p>
        </p:txBody>
      </p:sp>
      <p:sp>
        <p:nvSpPr>
          <p:cNvPr id="4" name="Slide Number Placeholder 3">
            <a:extLst>
              <a:ext uri="{FF2B5EF4-FFF2-40B4-BE49-F238E27FC236}">
                <a16:creationId xmlns:a16="http://schemas.microsoft.com/office/drawing/2014/main" id="{0AE34E20-E648-4494-AAAD-9A6DCC1F31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E60589EB-F1C5-40B1-B75F-F8E6CC796509}"/>
              </a:ext>
            </a:extLst>
          </p:cNvPr>
          <p:cNvPicPr>
            <a:picLocks noChangeAspect="1"/>
          </p:cNvPicPr>
          <p:nvPr/>
        </p:nvPicPr>
        <p:blipFill>
          <a:blip r:embed="rId2"/>
          <a:stretch>
            <a:fillRect/>
          </a:stretch>
        </p:blipFill>
        <p:spPr>
          <a:xfrm>
            <a:off x="2729802" y="1572660"/>
            <a:ext cx="3684395" cy="2757780"/>
          </a:xfrm>
          <a:prstGeom prst="rect">
            <a:avLst/>
          </a:prstGeom>
        </p:spPr>
      </p:pic>
    </p:spTree>
    <p:extLst>
      <p:ext uri="{BB962C8B-B14F-4D97-AF65-F5344CB8AC3E}">
        <p14:creationId xmlns:p14="http://schemas.microsoft.com/office/powerpoint/2010/main" val="224346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798325-3CE6-455D-B81F-B85D9DE6819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6" name="Title 1">
            <a:extLst>
              <a:ext uri="{FF2B5EF4-FFF2-40B4-BE49-F238E27FC236}">
                <a16:creationId xmlns:a16="http://schemas.microsoft.com/office/drawing/2014/main" id="{E6C9C9BD-528B-4FBD-8DF7-49309B8144AD}"/>
              </a:ext>
            </a:extLst>
          </p:cNvPr>
          <p:cNvSpPr txBox="1">
            <a:spLocks/>
          </p:cNvSpPr>
          <p:nvPr/>
        </p:nvSpPr>
        <p:spPr>
          <a:xfrm>
            <a:off x="2386631" y="798159"/>
            <a:ext cx="4370733" cy="42435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US" sz="2800" b="1" dirty="0">
                <a:solidFill>
                  <a:srgbClr val="313131"/>
                </a:solidFill>
              </a:rPr>
              <a:t>11. Windows XP</a:t>
            </a:r>
          </a:p>
        </p:txBody>
      </p:sp>
      <p:pic>
        <p:nvPicPr>
          <p:cNvPr id="7" name="Picture 6">
            <a:extLst>
              <a:ext uri="{FF2B5EF4-FFF2-40B4-BE49-F238E27FC236}">
                <a16:creationId xmlns:a16="http://schemas.microsoft.com/office/drawing/2014/main" id="{E5BA86A8-ED41-4E9B-A8AB-1D1E4DD405A8}"/>
              </a:ext>
            </a:extLst>
          </p:cNvPr>
          <p:cNvPicPr>
            <a:picLocks noChangeAspect="1"/>
          </p:cNvPicPr>
          <p:nvPr/>
        </p:nvPicPr>
        <p:blipFill>
          <a:blip r:embed="rId3"/>
          <a:stretch>
            <a:fillRect/>
          </a:stretch>
        </p:blipFill>
        <p:spPr>
          <a:xfrm>
            <a:off x="2794911" y="1601842"/>
            <a:ext cx="3554171" cy="2665629"/>
          </a:xfrm>
          <a:prstGeom prst="rect">
            <a:avLst/>
          </a:prstGeom>
        </p:spPr>
      </p:pic>
    </p:spTree>
    <p:extLst>
      <p:ext uri="{BB962C8B-B14F-4D97-AF65-F5344CB8AC3E}">
        <p14:creationId xmlns:p14="http://schemas.microsoft.com/office/powerpoint/2010/main" val="275038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27BF32-F3FD-43E1-9989-BC0B0C45203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pic>
        <p:nvPicPr>
          <p:cNvPr id="4" name="Picture 3">
            <a:extLst>
              <a:ext uri="{FF2B5EF4-FFF2-40B4-BE49-F238E27FC236}">
                <a16:creationId xmlns:a16="http://schemas.microsoft.com/office/drawing/2014/main" id="{A287C36B-DDEB-4078-B65D-8B842ECD852B}"/>
              </a:ext>
            </a:extLst>
          </p:cNvPr>
          <p:cNvPicPr>
            <a:picLocks noChangeAspect="1"/>
          </p:cNvPicPr>
          <p:nvPr/>
        </p:nvPicPr>
        <p:blipFill>
          <a:blip r:embed="rId2">
            <a:clrChange>
              <a:clrFrom>
                <a:srgbClr val="003466"/>
              </a:clrFrom>
              <a:clrTo>
                <a:srgbClr val="003466">
                  <a:alpha val="0"/>
                </a:srgbClr>
              </a:clrTo>
            </a:clrChange>
          </a:blip>
          <a:stretch>
            <a:fillRect/>
          </a:stretch>
        </p:blipFill>
        <p:spPr>
          <a:xfrm>
            <a:off x="1321904" y="65846"/>
            <a:ext cx="6490253" cy="4074057"/>
          </a:xfrm>
          <a:prstGeom prst="rect">
            <a:avLst/>
          </a:prstGeom>
        </p:spPr>
      </p:pic>
      <p:pic>
        <p:nvPicPr>
          <p:cNvPr id="6" name="Picture 5">
            <a:extLst>
              <a:ext uri="{FF2B5EF4-FFF2-40B4-BE49-F238E27FC236}">
                <a16:creationId xmlns:a16="http://schemas.microsoft.com/office/drawing/2014/main" id="{54FBE6E2-E784-46A4-81DF-475EB8E240B5}"/>
              </a:ext>
            </a:extLst>
          </p:cNvPr>
          <p:cNvPicPr>
            <a:picLocks noChangeAspect="1"/>
          </p:cNvPicPr>
          <p:nvPr/>
        </p:nvPicPr>
        <p:blipFill rotWithShape="1">
          <a:blip r:embed="rId3">
            <a:clrChange>
              <a:clrFrom>
                <a:srgbClr val="00B1FB"/>
              </a:clrFrom>
              <a:clrTo>
                <a:srgbClr val="00B1FB">
                  <a:alpha val="0"/>
                </a:srgbClr>
              </a:clrTo>
            </a:clrChange>
          </a:blip>
          <a:srcRect l="2033" t="2809" r="2033" b="7435"/>
          <a:stretch/>
        </p:blipFill>
        <p:spPr>
          <a:xfrm>
            <a:off x="3101008" y="3389244"/>
            <a:ext cx="2932044" cy="1143000"/>
          </a:xfrm>
          <a:prstGeom prst="rect">
            <a:avLst/>
          </a:prstGeom>
        </p:spPr>
      </p:pic>
    </p:spTree>
    <p:extLst>
      <p:ext uri="{BB962C8B-B14F-4D97-AF65-F5344CB8AC3E}">
        <p14:creationId xmlns:p14="http://schemas.microsoft.com/office/powerpoint/2010/main" val="1602300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3C1C8C-D34A-4EE6-9178-A108AAA873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7" name="Title 1">
            <a:extLst>
              <a:ext uri="{FF2B5EF4-FFF2-40B4-BE49-F238E27FC236}">
                <a16:creationId xmlns:a16="http://schemas.microsoft.com/office/drawing/2014/main" id="{358C8C4A-7BDD-4A8F-9E82-2214E9EBFAA6}"/>
              </a:ext>
            </a:extLst>
          </p:cNvPr>
          <p:cNvSpPr>
            <a:spLocks noGrp="1"/>
          </p:cNvSpPr>
          <p:nvPr>
            <p:ph type="title"/>
          </p:nvPr>
        </p:nvSpPr>
        <p:spPr>
          <a:xfrm>
            <a:off x="1847542" y="791209"/>
            <a:ext cx="5448914" cy="380978"/>
          </a:xfrm>
        </p:spPr>
        <p:txBody>
          <a:bodyPr/>
          <a:lstStyle/>
          <a:p>
            <a:r>
              <a:rPr lang="en-US" sz="2800" b="1" dirty="0">
                <a:solidFill>
                  <a:srgbClr val="313131"/>
                </a:solidFill>
              </a:rPr>
              <a:t>12. Windows Vista</a:t>
            </a:r>
          </a:p>
        </p:txBody>
      </p:sp>
      <p:pic>
        <p:nvPicPr>
          <p:cNvPr id="8" name="Picture 7">
            <a:extLst>
              <a:ext uri="{FF2B5EF4-FFF2-40B4-BE49-F238E27FC236}">
                <a16:creationId xmlns:a16="http://schemas.microsoft.com/office/drawing/2014/main" id="{B68E8088-86F7-42C4-A559-9ABE73081FCA}"/>
              </a:ext>
            </a:extLst>
          </p:cNvPr>
          <p:cNvPicPr>
            <a:picLocks noChangeAspect="1"/>
          </p:cNvPicPr>
          <p:nvPr/>
        </p:nvPicPr>
        <p:blipFill>
          <a:blip r:embed="rId3"/>
          <a:stretch>
            <a:fillRect/>
          </a:stretch>
        </p:blipFill>
        <p:spPr>
          <a:xfrm>
            <a:off x="2498617" y="1613630"/>
            <a:ext cx="4146763" cy="2591727"/>
          </a:xfrm>
          <a:prstGeom prst="rect">
            <a:avLst/>
          </a:prstGeom>
        </p:spPr>
      </p:pic>
    </p:spTree>
    <p:extLst>
      <p:ext uri="{BB962C8B-B14F-4D97-AF65-F5344CB8AC3E}">
        <p14:creationId xmlns:p14="http://schemas.microsoft.com/office/powerpoint/2010/main" val="1841710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2FDD-FE65-455C-B303-BA5C1155E156}"/>
              </a:ext>
            </a:extLst>
          </p:cNvPr>
          <p:cNvSpPr>
            <a:spLocks noGrp="1"/>
          </p:cNvSpPr>
          <p:nvPr>
            <p:ph type="title"/>
          </p:nvPr>
        </p:nvSpPr>
        <p:spPr>
          <a:xfrm>
            <a:off x="1628249" y="789308"/>
            <a:ext cx="5887500" cy="445500"/>
          </a:xfrm>
        </p:spPr>
        <p:txBody>
          <a:bodyPr/>
          <a:lstStyle/>
          <a:p>
            <a:r>
              <a:rPr lang="en-US" sz="2800" b="1" dirty="0">
                <a:solidFill>
                  <a:srgbClr val="313131"/>
                </a:solidFill>
              </a:rPr>
              <a:t>13. Windows 7</a:t>
            </a:r>
          </a:p>
        </p:txBody>
      </p:sp>
      <p:sp>
        <p:nvSpPr>
          <p:cNvPr id="5" name="Slide Number Placeholder 4">
            <a:extLst>
              <a:ext uri="{FF2B5EF4-FFF2-40B4-BE49-F238E27FC236}">
                <a16:creationId xmlns:a16="http://schemas.microsoft.com/office/drawing/2014/main" id="{47ED9684-717B-408E-ACB2-B7E60612B0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6" name="Picture 5">
            <a:extLst>
              <a:ext uri="{FF2B5EF4-FFF2-40B4-BE49-F238E27FC236}">
                <a16:creationId xmlns:a16="http://schemas.microsoft.com/office/drawing/2014/main" id="{F8FE76CC-4472-42C8-986E-99228A1DE1FE}"/>
              </a:ext>
            </a:extLst>
          </p:cNvPr>
          <p:cNvPicPr>
            <a:picLocks noChangeAspect="1"/>
          </p:cNvPicPr>
          <p:nvPr/>
        </p:nvPicPr>
        <p:blipFill>
          <a:blip r:embed="rId3"/>
          <a:stretch>
            <a:fillRect/>
          </a:stretch>
        </p:blipFill>
        <p:spPr>
          <a:xfrm>
            <a:off x="2710067" y="1544355"/>
            <a:ext cx="3723863" cy="2792897"/>
          </a:xfrm>
          <a:prstGeom prst="rect">
            <a:avLst/>
          </a:prstGeom>
        </p:spPr>
      </p:pic>
    </p:spTree>
    <p:extLst>
      <p:ext uri="{BB962C8B-B14F-4D97-AF65-F5344CB8AC3E}">
        <p14:creationId xmlns:p14="http://schemas.microsoft.com/office/powerpoint/2010/main" val="3856317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A51FC69-EC7A-4092-BC89-FC4ADA9376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
        <p:nvSpPr>
          <p:cNvPr id="7" name="Title 1">
            <a:extLst>
              <a:ext uri="{FF2B5EF4-FFF2-40B4-BE49-F238E27FC236}">
                <a16:creationId xmlns:a16="http://schemas.microsoft.com/office/drawing/2014/main" id="{5DCCF44A-4E11-4C20-B65B-2D6FA7A42C88}"/>
              </a:ext>
            </a:extLst>
          </p:cNvPr>
          <p:cNvSpPr txBox="1">
            <a:spLocks/>
          </p:cNvSpPr>
          <p:nvPr/>
        </p:nvSpPr>
        <p:spPr>
          <a:xfrm>
            <a:off x="2211455" y="834887"/>
            <a:ext cx="4721087" cy="42738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1pPr>
            <a:lvl2pPr marR="0" lvl="1"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2pPr>
            <a:lvl3pPr marR="0" lvl="2"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3pPr>
            <a:lvl4pPr marR="0" lvl="3"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4pPr>
            <a:lvl5pPr marR="0" lvl="4"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5pPr>
            <a:lvl6pPr marR="0" lvl="5"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6pPr>
            <a:lvl7pPr marR="0" lvl="6"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7pPr>
            <a:lvl8pPr marR="0" lvl="7"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8pPr>
            <a:lvl9pPr marR="0" lvl="8" algn="ctr" rtl="0">
              <a:lnSpc>
                <a:spcPct val="100000"/>
              </a:lnSpc>
              <a:spcBef>
                <a:spcPts val="0"/>
              </a:spcBef>
              <a:spcAft>
                <a:spcPts val="0"/>
              </a:spcAft>
              <a:buClr>
                <a:schemeClr val="dk1"/>
              </a:buClr>
              <a:buSzPts val="2400"/>
              <a:buFont typeface="Patrick Hand SC"/>
              <a:buNone/>
              <a:defRPr sz="2400" b="0" i="0" u="none" strike="noStrike" cap="none">
                <a:solidFill>
                  <a:schemeClr val="dk1"/>
                </a:solidFill>
                <a:latin typeface="Patrick Hand SC"/>
                <a:ea typeface="Patrick Hand SC"/>
                <a:cs typeface="Patrick Hand SC"/>
                <a:sym typeface="Patrick Hand SC"/>
              </a:defRPr>
            </a:lvl9pPr>
          </a:lstStyle>
          <a:p>
            <a:r>
              <a:rPr lang="en-US" sz="2800" b="1" dirty="0">
                <a:solidFill>
                  <a:srgbClr val="313131"/>
                </a:solidFill>
              </a:rPr>
              <a:t>14. Windows 8 </a:t>
            </a:r>
          </a:p>
        </p:txBody>
      </p:sp>
      <p:pic>
        <p:nvPicPr>
          <p:cNvPr id="8" name="Picture 7">
            <a:extLst>
              <a:ext uri="{FF2B5EF4-FFF2-40B4-BE49-F238E27FC236}">
                <a16:creationId xmlns:a16="http://schemas.microsoft.com/office/drawing/2014/main" id="{76533516-FBFD-4657-8E06-70874BC261DD}"/>
              </a:ext>
            </a:extLst>
          </p:cNvPr>
          <p:cNvPicPr>
            <a:picLocks noChangeAspect="1"/>
          </p:cNvPicPr>
          <p:nvPr/>
        </p:nvPicPr>
        <p:blipFill>
          <a:blip r:embed="rId3"/>
          <a:stretch>
            <a:fillRect/>
          </a:stretch>
        </p:blipFill>
        <p:spPr>
          <a:xfrm>
            <a:off x="2295705" y="1749061"/>
            <a:ext cx="4552589" cy="2559552"/>
          </a:xfrm>
          <a:prstGeom prst="rect">
            <a:avLst/>
          </a:prstGeom>
        </p:spPr>
      </p:pic>
    </p:spTree>
    <p:extLst>
      <p:ext uri="{BB962C8B-B14F-4D97-AF65-F5344CB8AC3E}">
        <p14:creationId xmlns:p14="http://schemas.microsoft.com/office/powerpoint/2010/main" val="3036864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6BBA-9781-4829-B552-751FD5CECEAA}"/>
              </a:ext>
            </a:extLst>
          </p:cNvPr>
          <p:cNvSpPr>
            <a:spLocks noGrp="1"/>
          </p:cNvSpPr>
          <p:nvPr>
            <p:ph type="title"/>
          </p:nvPr>
        </p:nvSpPr>
        <p:spPr>
          <a:xfrm>
            <a:off x="1628249" y="751165"/>
            <a:ext cx="5887500" cy="445500"/>
          </a:xfrm>
        </p:spPr>
        <p:txBody>
          <a:bodyPr/>
          <a:lstStyle/>
          <a:p>
            <a:r>
              <a:rPr lang="en-US" sz="2800" b="1" dirty="0">
                <a:solidFill>
                  <a:srgbClr val="313131"/>
                </a:solidFill>
              </a:rPr>
              <a:t>15. Windows 10</a:t>
            </a:r>
          </a:p>
        </p:txBody>
      </p:sp>
      <p:sp>
        <p:nvSpPr>
          <p:cNvPr id="4" name="Slide Number Placeholder 3">
            <a:extLst>
              <a:ext uri="{FF2B5EF4-FFF2-40B4-BE49-F238E27FC236}">
                <a16:creationId xmlns:a16="http://schemas.microsoft.com/office/drawing/2014/main" id="{26C49F15-C7A4-4E9A-B323-D31C89EAF8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6" name="Picture 5">
            <a:extLst>
              <a:ext uri="{FF2B5EF4-FFF2-40B4-BE49-F238E27FC236}">
                <a16:creationId xmlns:a16="http://schemas.microsoft.com/office/drawing/2014/main" id="{9EC7068E-9CAA-4B52-BF13-96A4C0C5C908}"/>
              </a:ext>
            </a:extLst>
          </p:cNvPr>
          <p:cNvPicPr>
            <a:picLocks noChangeAspect="1"/>
          </p:cNvPicPr>
          <p:nvPr/>
        </p:nvPicPr>
        <p:blipFill>
          <a:blip r:embed="rId3"/>
          <a:stretch>
            <a:fillRect/>
          </a:stretch>
        </p:blipFill>
        <p:spPr>
          <a:xfrm>
            <a:off x="2754536" y="1484393"/>
            <a:ext cx="3634928" cy="2907942"/>
          </a:xfrm>
          <a:prstGeom prst="rect">
            <a:avLst/>
          </a:prstGeom>
        </p:spPr>
      </p:pic>
    </p:spTree>
    <p:extLst>
      <p:ext uri="{BB962C8B-B14F-4D97-AF65-F5344CB8AC3E}">
        <p14:creationId xmlns:p14="http://schemas.microsoft.com/office/powerpoint/2010/main" val="3248399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32918F-6504-452A-9ECA-B627EC418099}"/>
              </a:ext>
            </a:extLst>
          </p:cNvPr>
          <p:cNvSpPr>
            <a:spLocks noGrp="1"/>
          </p:cNvSpPr>
          <p:nvPr>
            <p:ph type="body" idx="1"/>
          </p:nvPr>
        </p:nvSpPr>
        <p:spPr>
          <a:xfrm>
            <a:off x="3135900" y="1042120"/>
            <a:ext cx="2872200" cy="3588300"/>
          </a:xfrm>
        </p:spPr>
        <p:txBody>
          <a:bodyPr/>
          <a:lstStyle/>
          <a:p>
            <a:pPr marL="76200" indent="0">
              <a:buNone/>
            </a:pPr>
            <a:r>
              <a:rPr lang="en-US" sz="2800" b="1" dirty="0"/>
              <a:t>Edition of Windows 10</a:t>
            </a:r>
            <a:endParaRPr lang="en-US" dirty="0"/>
          </a:p>
          <a:p>
            <a:pPr algn="l"/>
            <a:r>
              <a:rPr lang="en-US" dirty="0"/>
              <a:t>Home</a:t>
            </a:r>
          </a:p>
          <a:p>
            <a:pPr algn="l"/>
            <a:r>
              <a:rPr lang="en-US" dirty="0"/>
              <a:t>Pro</a:t>
            </a:r>
          </a:p>
          <a:p>
            <a:pPr algn="l"/>
            <a:r>
              <a:rPr lang="en-US" dirty="0"/>
              <a:t>S</a:t>
            </a:r>
          </a:p>
          <a:p>
            <a:pPr algn="l"/>
            <a:r>
              <a:rPr lang="en-US" dirty="0"/>
              <a:t>Education</a:t>
            </a:r>
          </a:p>
          <a:p>
            <a:pPr algn="l"/>
            <a:r>
              <a:rPr lang="en-US" dirty="0"/>
              <a:t>Enterprise</a:t>
            </a:r>
          </a:p>
          <a:p>
            <a:endParaRPr lang="en-US" dirty="0"/>
          </a:p>
        </p:txBody>
      </p:sp>
      <p:sp>
        <p:nvSpPr>
          <p:cNvPr id="3" name="Slide Number Placeholder 2">
            <a:extLst>
              <a:ext uri="{FF2B5EF4-FFF2-40B4-BE49-F238E27FC236}">
                <a16:creationId xmlns:a16="http://schemas.microsoft.com/office/drawing/2014/main" id="{57A9096B-97DA-4A5F-839E-B35C79D321E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11543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1628225" y="749634"/>
            <a:ext cx="5887500" cy="352696"/>
          </a:xfrm>
          <a:prstGeom prst="rect">
            <a:avLst/>
          </a:prstGeom>
        </p:spPr>
        <p:txBody>
          <a:bodyPr spcFirstLastPara="1" wrap="square" lIns="0" tIns="0" rIns="0" bIns="0" anchor="b" anchorCtr="0">
            <a:noAutofit/>
          </a:bodyPr>
          <a:lstStyle/>
          <a:p>
            <a:pPr lvl="0"/>
            <a:r>
              <a:rPr lang="en-US" b="1" dirty="0"/>
              <a:t>Advantage and Disadvantage Windows 10</a:t>
            </a:r>
            <a:endParaRPr b="1" dirty="0"/>
          </a:p>
        </p:txBody>
      </p:sp>
      <p:graphicFrame>
        <p:nvGraphicFramePr>
          <p:cNvPr id="159" name="Google Shape;159;p26"/>
          <p:cNvGraphicFramePr/>
          <p:nvPr>
            <p:extLst>
              <p:ext uri="{D42A27DB-BD31-4B8C-83A1-F6EECF244321}">
                <p14:modId xmlns:p14="http://schemas.microsoft.com/office/powerpoint/2010/main" val="1716722534"/>
              </p:ext>
            </p:extLst>
          </p:nvPr>
        </p:nvGraphicFramePr>
        <p:xfrm>
          <a:off x="1628225" y="1167705"/>
          <a:ext cx="5887500" cy="3413720"/>
        </p:xfrm>
        <a:graphic>
          <a:graphicData uri="http://schemas.openxmlformats.org/drawingml/2006/table">
            <a:tbl>
              <a:tblPr>
                <a:noFill/>
                <a:tableStyleId>{F72D7A3C-A99E-4E04-A491-68368BF5C641}</a:tableStyleId>
              </a:tblPr>
              <a:tblGrid>
                <a:gridCol w="2979591">
                  <a:extLst>
                    <a:ext uri="{9D8B030D-6E8A-4147-A177-3AD203B41FA5}">
                      <a16:colId xmlns:a16="http://schemas.microsoft.com/office/drawing/2014/main" val="20000"/>
                    </a:ext>
                  </a:extLst>
                </a:gridCol>
                <a:gridCol w="2907909">
                  <a:extLst>
                    <a:ext uri="{9D8B030D-6E8A-4147-A177-3AD203B41FA5}">
                      <a16:colId xmlns:a16="http://schemas.microsoft.com/office/drawing/2014/main" val="20003"/>
                    </a:ext>
                  </a:extLst>
                </a:gridCol>
              </a:tblGrid>
              <a:tr h="600825">
                <a:tc>
                  <a:txBody>
                    <a:bodyPr/>
                    <a:lstStyle/>
                    <a:p>
                      <a:pPr marL="0" lvl="0" indent="0" algn="l" rtl="0">
                        <a:spcBef>
                          <a:spcPts val="0"/>
                        </a:spcBef>
                        <a:spcAft>
                          <a:spcPts val="0"/>
                        </a:spcAft>
                        <a:buNone/>
                      </a:pPr>
                      <a:r>
                        <a:rPr lang="en-US" sz="1400" dirty="0">
                          <a:solidFill>
                            <a:schemeClr val="dk1"/>
                          </a:solidFill>
                          <a:latin typeface="Patrick Hand"/>
                          <a:ea typeface="Patrick Hand"/>
                          <a:cs typeface="Patrick Hand"/>
                          <a:sym typeface="Patrick Hand"/>
                        </a:rPr>
                        <a:t>The loading time of Windows 10 is much less than that of Windows 7</a:t>
                      </a:r>
                      <a:r>
                        <a:rPr lang="en-US" sz="1600" dirty="0">
                          <a:solidFill>
                            <a:schemeClr val="dk1"/>
                          </a:solidFill>
                          <a:latin typeface="Patrick Hand"/>
                          <a:ea typeface="Patrick Hand"/>
                          <a:cs typeface="Patrick Hand"/>
                          <a:sym typeface="Patrick Hand"/>
                        </a:rPr>
                        <a:t>.</a:t>
                      </a:r>
                      <a:endParaRPr sz="1600" dirty="0">
                        <a:solidFill>
                          <a:schemeClr val="dk1"/>
                        </a:solidFill>
                        <a:latin typeface="Patrick Hand"/>
                        <a:ea typeface="Patrick Hand"/>
                        <a:cs typeface="Patrick Hand"/>
                        <a:sym typeface="Patrick Ha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dash"/>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dk1"/>
                          </a:solidFill>
                          <a:latin typeface="Patrick Hand"/>
                          <a:ea typeface="Patrick Hand"/>
                          <a:cs typeface="Patrick Hand"/>
                          <a:sym typeface="Patrick Hand"/>
                        </a:rPr>
                        <a:t>User personal information will be shared with Microsoft for better service and improvement.</a:t>
                      </a:r>
                      <a:endParaRPr sz="1400" dirty="0">
                        <a:solidFill>
                          <a:schemeClr val="dk1"/>
                        </a:solidFill>
                        <a:latin typeface="Patrick Hand"/>
                        <a:ea typeface="Patrick Hand"/>
                        <a:cs typeface="Patrick Hand"/>
                        <a:sym typeface="Patrick Hand"/>
                      </a:endParaRPr>
                    </a:p>
                  </a:txBody>
                  <a:tcPr marL="91425" marR="91425" marT="68575" marB="68575" anchor="ctr">
                    <a:lnL w="9525" cap="flat" cmpd="sng" algn="ctr">
                      <a:solidFill>
                        <a:schemeClr val="dk2"/>
                      </a:solidFill>
                      <a:prstDash val="dash"/>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99999">
                <a:tc>
                  <a:txBody>
                    <a:bodyPr/>
                    <a:lstStyle/>
                    <a:p>
                      <a:pPr marL="0" lvl="0" indent="0" algn="l" rtl="0">
                        <a:spcBef>
                          <a:spcPts val="0"/>
                        </a:spcBef>
                        <a:spcAft>
                          <a:spcPts val="0"/>
                        </a:spcAft>
                        <a:buNone/>
                      </a:pPr>
                      <a:r>
                        <a:rPr lang="en-US" sz="1400" dirty="0">
                          <a:solidFill>
                            <a:schemeClr val="dk1"/>
                          </a:solidFill>
                          <a:latin typeface="Patrick Hand"/>
                          <a:ea typeface="Patrick Hand"/>
                          <a:cs typeface="Patrick Hand"/>
                          <a:sym typeface="Patrick Hand"/>
                        </a:rPr>
                        <a:t>Windows 10 UI is easy to use because UI Windows 10 integrate the advantages of Windows 7 and 8.</a:t>
                      </a:r>
                      <a:endParaRPr sz="1400" dirty="0">
                        <a:solidFill>
                          <a:schemeClr val="dk1"/>
                        </a:solidFill>
                        <a:latin typeface="Patrick Hand"/>
                        <a:ea typeface="Patrick Hand"/>
                        <a:cs typeface="Patrick Hand"/>
                        <a:sym typeface="Patrick Ha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dash"/>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dk1"/>
                          </a:solidFill>
                          <a:latin typeface="Patrick Hand"/>
                          <a:ea typeface="Patrick Hand"/>
                          <a:cs typeface="Patrick Hand"/>
                          <a:sym typeface="Patrick Hand"/>
                        </a:rPr>
                        <a:t>When Windows 7 and 8 are going to be upgraded to Windows 10 sometimes may lead system crashes.</a:t>
                      </a:r>
                      <a:endParaRPr sz="1400" dirty="0">
                        <a:solidFill>
                          <a:schemeClr val="dk1"/>
                        </a:solidFill>
                        <a:latin typeface="Patrick Hand"/>
                        <a:ea typeface="Patrick Hand"/>
                        <a:cs typeface="Patrick Hand"/>
                        <a:sym typeface="Patrick Hand"/>
                      </a:endParaRPr>
                    </a:p>
                  </a:txBody>
                  <a:tcPr marL="91425" marR="91425" marT="68575" marB="68575" anchor="ctr">
                    <a:lnL w="9525" cap="flat" cmpd="sng" algn="ctr">
                      <a:solidFill>
                        <a:schemeClr val="dk2"/>
                      </a:solidFill>
                      <a:prstDash val="dash"/>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00825">
                <a:tc>
                  <a:txBody>
                    <a:bodyPr/>
                    <a:lstStyle/>
                    <a:p>
                      <a:pPr marL="0" lvl="0" indent="0" algn="l" rtl="0">
                        <a:spcBef>
                          <a:spcPts val="0"/>
                        </a:spcBef>
                        <a:spcAft>
                          <a:spcPts val="0"/>
                        </a:spcAft>
                        <a:buNone/>
                      </a:pPr>
                      <a:r>
                        <a:rPr lang="en-US" sz="1400" dirty="0">
                          <a:solidFill>
                            <a:schemeClr val="dk1"/>
                          </a:solidFill>
                          <a:latin typeface="Patrick Hand"/>
                          <a:ea typeface="Patrick Hand"/>
                          <a:cs typeface="Patrick Hand"/>
                          <a:sym typeface="Patrick Hand"/>
                        </a:rPr>
                        <a:t>It is safer because Windows 10 is the latest operating system from Windows</a:t>
                      </a:r>
                      <a:endParaRPr sz="1400" dirty="0">
                        <a:solidFill>
                          <a:schemeClr val="dk1"/>
                        </a:solidFill>
                        <a:latin typeface="Patrick Hand"/>
                        <a:ea typeface="Patrick Hand"/>
                        <a:cs typeface="Patrick Hand"/>
                        <a:sym typeface="Patrick Ha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dash"/>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dk1"/>
                          </a:solidFill>
                          <a:latin typeface="Patrick Hand"/>
                          <a:ea typeface="Patrick Hand"/>
                          <a:cs typeface="Patrick Hand"/>
                          <a:sym typeface="Patrick Hand"/>
                        </a:rPr>
                        <a:t>Windows 10 is not compatible with old computers, because Windows 10 matches the current computer specifications.</a:t>
                      </a:r>
                      <a:endParaRPr sz="1400" dirty="0">
                        <a:solidFill>
                          <a:schemeClr val="dk1"/>
                        </a:solidFill>
                        <a:latin typeface="Patrick Hand"/>
                        <a:ea typeface="Patrick Hand"/>
                        <a:cs typeface="Patrick Hand"/>
                        <a:sym typeface="Patrick Hand"/>
                      </a:endParaRPr>
                    </a:p>
                  </a:txBody>
                  <a:tcPr marL="91425" marR="91425" marT="68575" marB="68575" anchor="ctr">
                    <a:lnL w="9525" cap="flat" cmpd="sng" algn="ctr">
                      <a:solidFill>
                        <a:schemeClr val="dk2"/>
                      </a:solidFill>
                      <a:prstDash val="dash"/>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00825">
                <a:tc>
                  <a:txBody>
                    <a:bodyPr/>
                    <a:lstStyle/>
                    <a:p>
                      <a:pPr marL="0" lvl="0" indent="0" algn="l" rtl="0">
                        <a:spcBef>
                          <a:spcPts val="0"/>
                        </a:spcBef>
                        <a:spcAft>
                          <a:spcPts val="0"/>
                        </a:spcAft>
                        <a:buNone/>
                      </a:pPr>
                      <a:r>
                        <a:rPr lang="en-US" sz="1600" dirty="0">
                          <a:solidFill>
                            <a:schemeClr val="dk1"/>
                          </a:solidFill>
                          <a:latin typeface="Patrick Hand"/>
                          <a:ea typeface="Patrick Hand"/>
                          <a:cs typeface="Patrick Hand"/>
                          <a:sym typeface="Patrick Hand"/>
                        </a:rPr>
                        <a:t>Update Windows 10 with the update button will not damage or delete your files.</a:t>
                      </a:r>
                      <a:endParaRPr sz="1600" dirty="0">
                        <a:solidFill>
                          <a:schemeClr val="dk1"/>
                        </a:solidFill>
                        <a:latin typeface="Patrick Hand"/>
                        <a:ea typeface="Patrick Hand"/>
                        <a:cs typeface="Patrick Hand"/>
                        <a:sym typeface="Patrick Hand"/>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dash"/>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400" dirty="0">
                          <a:solidFill>
                            <a:schemeClr val="dk1"/>
                          </a:solidFill>
                          <a:latin typeface="Patrick Hand"/>
                          <a:ea typeface="Patrick Hand"/>
                          <a:cs typeface="Patrick Hand"/>
                          <a:sym typeface="Patrick Hand"/>
                        </a:rPr>
                        <a:t>Windows 10 often show pop up notifications to be updated to the latest system.</a:t>
                      </a:r>
                      <a:endParaRPr sz="1400" dirty="0">
                        <a:solidFill>
                          <a:schemeClr val="dk1"/>
                        </a:solidFill>
                        <a:latin typeface="Patrick Hand"/>
                        <a:ea typeface="Patrick Hand"/>
                        <a:cs typeface="Patrick Hand"/>
                        <a:sym typeface="Patrick Hand"/>
                      </a:endParaRPr>
                    </a:p>
                  </a:txBody>
                  <a:tcPr marL="91425" marR="91425" marT="68575" marB="68575" anchor="ctr">
                    <a:lnL w="9525" cap="flat" cmpd="sng" algn="ctr">
                      <a:solidFill>
                        <a:schemeClr val="dk2"/>
                      </a:solidFill>
                      <a:prstDash val="dash"/>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60" name="Google Shape;160;p26"/>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3FA5-0866-4D10-9203-301BCBBA9E34}"/>
              </a:ext>
            </a:extLst>
          </p:cNvPr>
          <p:cNvSpPr>
            <a:spLocks noGrp="1"/>
          </p:cNvSpPr>
          <p:nvPr>
            <p:ph type="ctrTitle"/>
          </p:nvPr>
        </p:nvSpPr>
        <p:spPr/>
        <p:txBody>
          <a:bodyPr/>
          <a:lstStyle/>
          <a:p>
            <a:r>
              <a:rPr lang="en-US" b="1" dirty="0"/>
              <a:t>Features of Windows 10</a:t>
            </a:r>
            <a:endParaRPr lang="en-US" dirty="0"/>
          </a:p>
        </p:txBody>
      </p:sp>
    </p:spTree>
    <p:extLst>
      <p:ext uri="{BB962C8B-B14F-4D97-AF65-F5344CB8AC3E}">
        <p14:creationId xmlns:p14="http://schemas.microsoft.com/office/powerpoint/2010/main" val="1501068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ADE32-D91B-4CFE-BD42-9256C962CB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3" name="Picture 2">
            <a:extLst>
              <a:ext uri="{FF2B5EF4-FFF2-40B4-BE49-F238E27FC236}">
                <a16:creationId xmlns:a16="http://schemas.microsoft.com/office/drawing/2014/main" id="{8CC0510C-7538-49AA-ACFF-83563F9D0B97}"/>
              </a:ext>
            </a:extLst>
          </p:cNvPr>
          <p:cNvPicPr>
            <a:picLocks noChangeAspect="1"/>
          </p:cNvPicPr>
          <p:nvPr/>
        </p:nvPicPr>
        <p:blipFill>
          <a:blip r:embed="rId3"/>
          <a:stretch>
            <a:fillRect/>
          </a:stretch>
        </p:blipFill>
        <p:spPr>
          <a:xfrm>
            <a:off x="1325011" y="1001854"/>
            <a:ext cx="6485489" cy="3644946"/>
          </a:xfrm>
          <a:prstGeom prst="rect">
            <a:avLst/>
          </a:prstGeom>
        </p:spPr>
      </p:pic>
      <p:sp>
        <p:nvSpPr>
          <p:cNvPr id="4" name="Text Placeholder 2">
            <a:extLst>
              <a:ext uri="{FF2B5EF4-FFF2-40B4-BE49-F238E27FC236}">
                <a16:creationId xmlns:a16="http://schemas.microsoft.com/office/drawing/2014/main" id="{4A68C326-311B-4F81-BA06-2DED562EF732}"/>
              </a:ext>
            </a:extLst>
          </p:cNvPr>
          <p:cNvSpPr txBox="1">
            <a:spLocks/>
          </p:cNvSpPr>
          <p:nvPr/>
        </p:nvSpPr>
        <p:spPr>
          <a:xfrm>
            <a:off x="1813480" y="505354"/>
            <a:ext cx="5508549" cy="3603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t>Timeline</a:t>
            </a:r>
          </a:p>
          <a:p>
            <a:pPr marL="101600" algn="ctr"/>
            <a:endParaRPr lang="en-US" sz="2800" dirty="0"/>
          </a:p>
        </p:txBody>
      </p:sp>
    </p:spTree>
    <p:extLst>
      <p:ext uri="{BB962C8B-B14F-4D97-AF65-F5344CB8AC3E}">
        <p14:creationId xmlns:p14="http://schemas.microsoft.com/office/powerpoint/2010/main" val="3657928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ADE32-D91B-4CFE-BD42-9256C962CB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3" name="Picture 2">
            <a:extLst>
              <a:ext uri="{FF2B5EF4-FFF2-40B4-BE49-F238E27FC236}">
                <a16:creationId xmlns:a16="http://schemas.microsoft.com/office/drawing/2014/main" id="{8CC0510C-7538-49AA-ACFF-83563F9D0B97}"/>
              </a:ext>
            </a:extLst>
          </p:cNvPr>
          <p:cNvPicPr>
            <a:picLocks noChangeAspect="1"/>
          </p:cNvPicPr>
          <p:nvPr/>
        </p:nvPicPr>
        <p:blipFill>
          <a:blip r:embed="rId2"/>
          <a:stretch>
            <a:fillRect/>
          </a:stretch>
        </p:blipFill>
        <p:spPr>
          <a:xfrm>
            <a:off x="1326222" y="1001854"/>
            <a:ext cx="6483066" cy="3644945"/>
          </a:xfrm>
          <a:prstGeom prst="rect">
            <a:avLst/>
          </a:prstGeom>
        </p:spPr>
      </p:pic>
      <p:sp>
        <p:nvSpPr>
          <p:cNvPr id="4" name="Text Placeholder 2">
            <a:extLst>
              <a:ext uri="{FF2B5EF4-FFF2-40B4-BE49-F238E27FC236}">
                <a16:creationId xmlns:a16="http://schemas.microsoft.com/office/drawing/2014/main" id="{4A68C326-311B-4F81-BA06-2DED562EF732}"/>
              </a:ext>
            </a:extLst>
          </p:cNvPr>
          <p:cNvSpPr txBox="1">
            <a:spLocks/>
          </p:cNvSpPr>
          <p:nvPr/>
        </p:nvSpPr>
        <p:spPr>
          <a:xfrm>
            <a:off x="1813480" y="505354"/>
            <a:ext cx="5508549" cy="3603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t>Talk instead of type</a:t>
            </a:r>
          </a:p>
        </p:txBody>
      </p:sp>
    </p:spTree>
    <p:extLst>
      <p:ext uri="{BB962C8B-B14F-4D97-AF65-F5344CB8AC3E}">
        <p14:creationId xmlns:p14="http://schemas.microsoft.com/office/powerpoint/2010/main" val="3516664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ADE32-D91B-4CFE-BD42-9256C962CB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3" name="Picture 2">
            <a:extLst>
              <a:ext uri="{FF2B5EF4-FFF2-40B4-BE49-F238E27FC236}">
                <a16:creationId xmlns:a16="http://schemas.microsoft.com/office/drawing/2014/main" id="{8CC0510C-7538-49AA-ACFF-83563F9D0B97}"/>
              </a:ext>
            </a:extLst>
          </p:cNvPr>
          <p:cNvPicPr>
            <a:picLocks noChangeAspect="1"/>
          </p:cNvPicPr>
          <p:nvPr/>
        </p:nvPicPr>
        <p:blipFill>
          <a:blip r:embed="rId2"/>
          <a:stretch>
            <a:fillRect/>
          </a:stretch>
        </p:blipFill>
        <p:spPr>
          <a:xfrm>
            <a:off x="1325011" y="1001854"/>
            <a:ext cx="6485488" cy="3644945"/>
          </a:xfrm>
          <a:prstGeom prst="rect">
            <a:avLst/>
          </a:prstGeom>
        </p:spPr>
      </p:pic>
      <p:sp>
        <p:nvSpPr>
          <p:cNvPr id="4" name="Text Placeholder 2">
            <a:extLst>
              <a:ext uri="{FF2B5EF4-FFF2-40B4-BE49-F238E27FC236}">
                <a16:creationId xmlns:a16="http://schemas.microsoft.com/office/drawing/2014/main" id="{4A68C326-311B-4F81-BA06-2DED562EF732}"/>
              </a:ext>
            </a:extLst>
          </p:cNvPr>
          <p:cNvSpPr txBox="1">
            <a:spLocks/>
          </p:cNvSpPr>
          <p:nvPr/>
        </p:nvSpPr>
        <p:spPr>
          <a:xfrm>
            <a:off x="1325010" y="498102"/>
            <a:ext cx="6485489" cy="3603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600" dirty="0"/>
              <a:t>Switch Seamlessly from Your Phone to PC</a:t>
            </a:r>
          </a:p>
        </p:txBody>
      </p:sp>
    </p:spTree>
    <p:extLst>
      <p:ext uri="{BB962C8B-B14F-4D97-AF65-F5344CB8AC3E}">
        <p14:creationId xmlns:p14="http://schemas.microsoft.com/office/powerpoint/2010/main" val="3037186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ctrTitle" idx="4294967295"/>
          </p:nvPr>
        </p:nvSpPr>
        <p:spPr>
          <a:xfrm>
            <a:off x="1918700" y="1018409"/>
            <a:ext cx="5306700" cy="68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6000" dirty="0">
                <a:solidFill>
                  <a:schemeClr val="accent6"/>
                </a:solidFill>
              </a:rPr>
              <a:t>Agenda</a:t>
            </a:r>
            <a:endParaRPr sz="6000" dirty="0">
              <a:solidFill>
                <a:schemeClr val="accent6"/>
              </a:solidFill>
            </a:endParaRPr>
          </a:p>
        </p:txBody>
      </p:sp>
      <p:sp>
        <p:nvSpPr>
          <p:cNvPr id="72" name="Google Shape;72;p16"/>
          <p:cNvSpPr txBox="1">
            <a:spLocks noGrp="1"/>
          </p:cNvSpPr>
          <p:nvPr>
            <p:ph type="subTitle" idx="4294967295"/>
          </p:nvPr>
        </p:nvSpPr>
        <p:spPr>
          <a:xfrm>
            <a:off x="1713053" y="1863525"/>
            <a:ext cx="5701191" cy="2475698"/>
          </a:xfrm>
          <a:prstGeom prst="rect">
            <a:avLst/>
          </a:prstGeom>
        </p:spPr>
        <p:txBody>
          <a:bodyPr spcFirstLastPara="1" wrap="square" lIns="0" tIns="0" rIns="0" bIns="0" anchor="t" anchorCtr="0">
            <a:noAutofit/>
          </a:bodyPr>
          <a:lstStyle/>
          <a:p>
            <a:pPr marL="342900" lvl="0" indent="-342900" rtl="0">
              <a:spcBef>
                <a:spcPts val="600"/>
              </a:spcBef>
              <a:spcAft>
                <a:spcPts val="0"/>
              </a:spcAft>
              <a:buAutoNum type="arabicPeriod"/>
            </a:pPr>
            <a:r>
              <a:rPr lang="en-US" sz="2000" b="1" dirty="0">
                <a:solidFill>
                  <a:schemeClr val="lt1"/>
                </a:solidFill>
                <a:latin typeface="Times New Roman" panose="02020603050405020304" pitchFamily="18" charset="0"/>
                <a:cs typeface="Times New Roman" panose="02020603050405020304" pitchFamily="18" charset="0"/>
              </a:rPr>
              <a:t>Definition of Operating System</a:t>
            </a:r>
          </a:p>
          <a:p>
            <a:pPr marL="342900" lvl="0" indent="-342900" rtl="0">
              <a:spcBef>
                <a:spcPts val="600"/>
              </a:spcBef>
              <a:spcAft>
                <a:spcPts val="0"/>
              </a:spcAft>
              <a:buAutoNum type="arabicPeriod"/>
            </a:pPr>
            <a:r>
              <a:rPr lang="en-US" sz="2000" b="1" dirty="0">
                <a:solidFill>
                  <a:schemeClr val="lt1"/>
                </a:solidFill>
                <a:latin typeface="Times New Roman" panose="02020603050405020304" pitchFamily="18" charset="0"/>
                <a:cs typeface="Times New Roman" panose="02020603050405020304" pitchFamily="18" charset="0"/>
              </a:rPr>
              <a:t>Ordinal of Windows Operating System</a:t>
            </a:r>
          </a:p>
          <a:p>
            <a:pPr marL="342900" lvl="0" indent="-342900">
              <a:buAutoNum type="arabicPeriod"/>
            </a:pPr>
            <a:r>
              <a:rPr lang="en-US" sz="2000" b="1" dirty="0">
                <a:solidFill>
                  <a:schemeClr val="lt1"/>
                </a:solidFill>
                <a:latin typeface="Times New Roman" panose="02020603050405020304" pitchFamily="18" charset="0"/>
                <a:cs typeface="Times New Roman" panose="02020603050405020304" pitchFamily="18" charset="0"/>
              </a:rPr>
              <a:t>Minimum System Requirements of Windows 10</a:t>
            </a:r>
          </a:p>
          <a:p>
            <a:pPr marL="342900" lvl="0" indent="-342900">
              <a:buAutoNum type="arabicPeriod"/>
            </a:pPr>
            <a:r>
              <a:rPr lang="en-US" sz="2000" b="1" dirty="0">
                <a:solidFill>
                  <a:schemeClr val="bg1"/>
                </a:solidFill>
                <a:latin typeface="Times New Roman" panose="02020603050405020304" pitchFamily="18" charset="0"/>
                <a:cs typeface="Times New Roman" panose="02020603050405020304" pitchFamily="18" charset="0"/>
              </a:rPr>
              <a:t>Definition of Windows 10</a:t>
            </a:r>
          </a:p>
          <a:p>
            <a:pPr marL="342900" lvl="0" indent="-342900">
              <a:buAutoNum type="arabicPeriod"/>
            </a:pPr>
            <a:r>
              <a:rPr lang="en-US" sz="2000" b="1">
                <a:solidFill>
                  <a:schemeClr val="bg1"/>
                </a:solidFill>
                <a:latin typeface="Times New Roman" panose="02020603050405020304" pitchFamily="18" charset="0"/>
                <a:cs typeface="Times New Roman" panose="02020603050405020304" pitchFamily="18" charset="0"/>
              </a:rPr>
              <a:t>History </a:t>
            </a:r>
            <a:r>
              <a:rPr lang="en-US" sz="2000" b="1" dirty="0">
                <a:solidFill>
                  <a:schemeClr val="bg1"/>
                </a:solidFill>
                <a:latin typeface="Times New Roman" panose="02020603050405020304" pitchFamily="18" charset="0"/>
                <a:cs typeface="Times New Roman" panose="02020603050405020304" pitchFamily="18" charset="0"/>
              </a:rPr>
              <a:t>of Windows</a:t>
            </a:r>
          </a:p>
          <a:p>
            <a:pPr marL="342900" lvl="0" indent="-342900">
              <a:buAutoNum type="arabicPeriod"/>
            </a:pPr>
            <a:r>
              <a:rPr lang="en-US" sz="2000" b="1" dirty="0">
                <a:solidFill>
                  <a:schemeClr val="bg1"/>
                </a:solidFill>
                <a:latin typeface="Times New Roman" panose="02020603050405020304" pitchFamily="18" charset="0"/>
                <a:cs typeface="Times New Roman" panose="02020603050405020304" pitchFamily="18" charset="0"/>
              </a:rPr>
              <a:t>Advantage and Disadvantage of Windows 10</a:t>
            </a:r>
            <a:endParaRPr sz="2000" b="1" dirty="0">
              <a:solidFill>
                <a:schemeClr val="bg1"/>
              </a:solidFill>
              <a:latin typeface="Times New Roman" panose="02020603050405020304" pitchFamily="18" charset="0"/>
              <a:cs typeface="Times New Roman" panose="02020603050405020304" pitchFamily="18" charset="0"/>
            </a:endParaRPr>
          </a:p>
        </p:txBody>
      </p:sp>
      <p:sp>
        <p:nvSpPr>
          <p:cNvPr id="73" name="Google Shape;73;p16"/>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ADE32-D91B-4CFE-BD42-9256C962CB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3" name="Picture 2">
            <a:extLst>
              <a:ext uri="{FF2B5EF4-FFF2-40B4-BE49-F238E27FC236}">
                <a16:creationId xmlns:a16="http://schemas.microsoft.com/office/drawing/2014/main" id="{8CC0510C-7538-49AA-ACFF-83563F9D0B97}"/>
              </a:ext>
            </a:extLst>
          </p:cNvPr>
          <p:cNvPicPr>
            <a:picLocks noChangeAspect="1"/>
          </p:cNvPicPr>
          <p:nvPr/>
        </p:nvPicPr>
        <p:blipFill>
          <a:blip r:embed="rId2"/>
          <a:stretch>
            <a:fillRect/>
          </a:stretch>
        </p:blipFill>
        <p:spPr>
          <a:xfrm>
            <a:off x="1325121" y="1001854"/>
            <a:ext cx="6485267" cy="3644945"/>
          </a:xfrm>
          <a:prstGeom prst="rect">
            <a:avLst/>
          </a:prstGeom>
        </p:spPr>
      </p:pic>
      <p:sp>
        <p:nvSpPr>
          <p:cNvPr id="4" name="Text Placeholder 2">
            <a:extLst>
              <a:ext uri="{FF2B5EF4-FFF2-40B4-BE49-F238E27FC236}">
                <a16:creationId xmlns:a16="http://schemas.microsoft.com/office/drawing/2014/main" id="{4A68C326-311B-4F81-BA06-2DED562EF732}"/>
              </a:ext>
            </a:extLst>
          </p:cNvPr>
          <p:cNvSpPr txBox="1">
            <a:spLocks/>
          </p:cNvSpPr>
          <p:nvPr/>
        </p:nvSpPr>
        <p:spPr>
          <a:xfrm>
            <a:off x="1325010" y="517152"/>
            <a:ext cx="6485489" cy="3603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t>Add Emoji from Your Keyboard</a:t>
            </a:r>
          </a:p>
        </p:txBody>
      </p:sp>
    </p:spTree>
    <p:extLst>
      <p:ext uri="{BB962C8B-B14F-4D97-AF65-F5344CB8AC3E}">
        <p14:creationId xmlns:p14="http://schemas.microsoft.com/office/powerpoint/2010/main" val="2147693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5ADE32-D91B-4CFE-BD42-9256C962CB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3" name="Picture 2">
            <a:extLst>
              <a:ext uri="{FF2B5EF4-FFF2-40B4-BE49-F238E27FC236}">
                <a16:creationId xmlns:a16="http://schemas.microsoft.com/office/drawing/2014/main" id="{8CC0510C-7538-49AA-ACFF-83563F9D0B97}"/>
              </a:ext>
            </a:extLst>
          </p:cNvPr>
          <p:cNvPicPr>
            <a:picLocks noChangeAspect="1"/>
          </p:cNvPicPr>
          <p:nvPr/>
        </p:nvPicPr>
        <p:blipFill>
          <a:blip r:embed="rId2"/>
          <a:stretch>
            <a:fillRect/>
          </a:stretch>
        </p:blipFill>
        <p:spPr>
          <a:xfrm>
            <a:off x="1333377" y="1005877"/>
            <a:ext cx="6468755" cy="3636899"/>
          </a:xfrm>
          <a:prstGeom prst="rect">
            <a:avLst/>
          </a:prstGeom>
        </p:spPr>
      </p:pic>
      <p:sp>
        <p:nvSpPr>
          <p:cNvPr id="4" name="Text Placeholder 2">
            <a:extLst>
              <a:ext uri="{FF2B5EF4-FFF2-40B4-BE49-F238E27FC236}">
                <a16:creationId xmlns:a16="http://schemas.microsoft.com/office/drawing/2014/main" id="{4A68C326-311B-4F81-BA06-2DED562EF732}"/>
              </a:ext>
            </a:extLst>
          </p:cNvPr>
          <p:cNvSpPr txBox="1">
            <a:spLocks/>
          </p:cNvSpPr>
          <p:nvPr/>
        </p:nvSpPr>
        <p:spPr>
          <a:xfrm>
            <a:off x="1325010" y="517152"/>
            <a:ext cx="6485489" cy="3603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t>Focus Assist</a:t>
            </a:r>
          </a:p>
        </p:txBody>
      </p:sp>
    </p:spTree>
    <p:extLst>
      <p:ext uri="{BB962C8B-B14F-4D97-AF65-F5344CB8AC3E}">
        <p14:creationId xmlns:p14="http://schemas.microsoft.com/office/powerpoint/2010/main" val="2094530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AC21-806F-4480-BB23-AA40EE0080B1}"/>
              </a:ext>
            </a:extLst>
          </p:cNvPr>
          <p:cNvSpPr>
            <a:spLocks noGrp="1"/>
          </p:cNvSpPr>
          <p:nvPr>
            <p:ph type="ctrTitle"/>
          </p:nvPr>
        </p:nvSpPr>
        <p:spPr/>
        <p:txBody>
          <a:bodyPr/>
          <a:lstStyle/>
          <a:p>
            <a:r>
              <a:rPr lang="en-US" b="1" dirty="0"/>
              <a:t>Conclusion &amp; Suggestion</a:t>
            </a:r>
            <a:endParaRPr lang="en-US" dirty="0"/>
          </a:p>
        </p:txBody>
      </p:sp>
    </p:spTree>
    <p:extLst>
      <p:ext uri="{BB962C8B-B14F-4D97-AF65-F5344CB8AC3E}">
        <p14:creationId xmlns:p14="http://schemas.microsoft.com/office/powerpoint/2010/main" val="2838613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B51E-8001-43EE-BDF3-F52B32150CEA}"/>
              </a:ext>
            </a:extLst>
          </p:cNvPr>
          <p:cNvSpPr>
            <a:spLocks noGrp="1"/>
          </p:cNvSpPr>
          <p:nvPr>
            <p:ph type="ctrTitle"/>
          </p:nvPr>
        </p:nvSpPr>
        <p:spPr>
          <a:xfrm>
            <a:off x="2277328" y="1241564"/>
            <a:ext cx="4589343" cy="2930386"/>
          </a:xfrm>
        </p:spPr>
        <p:txBody>
          <a:bodyPr/>
          <a:lstStyle/>
          <a:p>
            <a:r>
              <a:rPr lang="en-US" sz="2800" b="1" dirty="0"/>
              <a:t>Conclusion</a:t>
            </a:r>
            <a:br>
              <a:rPr lang="en-US" sz="2000" b="1" dirty="0"/>
            </a:br>
            <a:br>
              <a:rPr lang="en-US" sz="2000" dirty="0"/>
            </a:br>
            <a:r>
              <a:rPr lang="en-US" sz="2000" dirty="0"/>
              <a:t>From this ISAS, we can conclude that for now, Windows 10 is the latest and one of the best Windows ever released by Microsoft. With features that make it easy for users to do activities, sophisticated user interface, the price offered is following the usability.</a:t>
            </a:r>
            <a:br>
              <a:rPr lang="en-US" sz="2000" dirty="0"/>
            </a:br>
            <a:endParaRPr lang="en-US" sz="2000" b="1" dirty="0"/>
          </a:p>
        </p:txBody>
      </p:sp>
    </p:spTree>
    <p:extLst>
      <p:ext uri="{BB962C8B-B14F-4D97-AF65-F5344CB8AC3E}">
        <p14:creationId xmlns:p14="http://schemas.microsoft.com/office/powerpoint/2010/main" val="2070600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B51E-8001-43EE-BDF3-F52B32150CEA}"/>
              </a:ext>
            </a:extLst>
          </p:cNvPr>
          <p:cNvSpPr>
            <a:spLocks noGrp="1"/>
          </p:cNvSpPr>
          <p:nvPr>
            <p:ph type="ctrTitle"/>
          </p:nvPr>
        </p:nvSpPr>
        <p:spPr>
          <a:xfrm>
            <a:off x="2277328" y="1162049"/>
            <a:ext cx="4589343" cy="2543175"/>
          </a:xfrm>
        </p:spPr>
        <p:txBody>
          <a:bodyPr/>
          <a:lstStyle/>
          <a:p>
            <a:r>
              <a:rPr lang="en-US" sz="2800" b="1" dirty="0"/>
              <a:t>Suggestion</a:t>
            </a:r>
            <a:br>
              <a:rPr lang="en-US" sz="2000" b="1" dirty="0"/>
            </a:br>
            <a:br>
              <a:rPr lang="en-US" sz="2000" dirty="0"/>
            </a:br>
            <a:r>
              <a:rPr lang="en-US" sz="2000" dirty="0"/>
              <a:t>If you want to use Windows 10, the author recommends using Windows 10 Pro because it has features that meet the needs of all users. However, if the user needs to focus on certain needs, many editions of Windows 10 can be chosen by the user.</a:t>
            </a:r>
            <a:endParaRPr lang="en-US" sz="2000" b="1" dirty="0"/>
          </a:p>
        </p:txBody>
      </p:sp>
    </p:spTree>
    <p:extLst>
      <p:ext uri="{BB962C8B-B14F-4D97-AF65-F5344CB8AC3E}">
        <p14:creationId xmlns:p14="http://schemas.microsoft.com/office/powerpoint/2010/main" val="2921355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246" name="Google Shape;246;p35"/>
          <p:cNvSpPr txBox="1">
            <a:spLocks noGrp="1"/>
          </p:cNvSpPr>
          <p:nvPr>
            <p:ph type="ctrTitle" idx="4294967295"/>
          </p:nvPr>
        </p:nvSpPr>
        <p:spPr>
          <a:xfrm>
            <a:off x="1918700" y="1485548"/>
            <a:ext cx="5306700" cy="68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accent6"/>
                </a:solidFill>
              </a:rPr>
              <a:t>Thanks!</a:t>
            </a:r>
            <a:endParaRPr sz="6000">
              <a:solidFill>
                <a:schemeClr val="accent6"/>
              </a:solidFill>
            </a:endParaRPr>
          </a:p>
        </p:txBody>
      </p:sp>
      <p:sp>
        <p:nvSpPr>
          <p:cNvPr id="247" name="Google Shape;247;p35"/>
          <p:cNvSpPr txBox="1">
            <a:spLocks noGrp="1"/>
          </p:cNvSpPr>
          <p:nvPr>
            <p:ph type="subTitle" idx="4294967295"/>
          </p:nvPr>
        </p:nvSpPr>
        <p:spPr>
          <a:xfrm>
            <a:off x="1918700" y="2192769"/>
            <a:ext cx="5306700" cy="18573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3600" b="1" dirty="0">
                <a:solidFill>
                  <a:schemeClr val="lt1"/>
                </a:solidFill>
              </a:rPr>
              <a:t>Any questions?</a:t>
            </a:r>
            <a:endParaRPr sz="3600" b="1" dirty="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p:nvPr/>
        </p:nvSpPr>
        <p:spPr>
          <a:xfrm>
            <a:off x="1836099" y="509852"/>
            <a:ext cx="270419" cy="346959"/>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2251874" y="558316"/>
            <a:ext cx="288503" cy="244257"/>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a:off x="2680359" y="559075"/>
            <a:ext cx="280014" cy="247340"/>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a:off x="3133060" y="552547"/>
            <a:ext cx="228102" cy="256176"/>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a:off x="3572293" y="550239"/>
            <a:ext cx="194258" cy="258484"/>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a:off x="3943065" y="547156"/>
            <a:ext cx="300042" cy="265029"/>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4390012" y="531381"/>
            <a:ext cx="257330" cy="297339"/>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a:off x="4794248" y="550618"/>
            <a:ext cx="299647" cy="261946"/>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p:nvPr/>
        </p:nvSpPr>
        <p:spPr>
          <a:xfrm>
            <a:off x="5235410" y="555234"/>
            <a:ext cx="265029" cy="252715"/>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a:off x="5664653" y="549085"/>
            <a:ext cx="257330" cy="262721"/>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a:off x="1839182" y="939094"/>
            <a:ext cx="266562" cy="33002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2264188" y="939094"/>
            <a:ext cx="266562" cy="33002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2681892" y="988712"/>
            <a:ext cx="275019" cy="236559"/>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a:off x="3106519" y="964859"/>
            <a:ext cx="274640" cy="278101"/>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3533455" y="982943"/>
            <a:ext cx="272332" cy="240796"/>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3963077" y="982943"/>
            <a:ext cx="264254" cy="24348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4395007" y="985630"/>
            <a:ext cx="245032" cy="238108"/>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4806562" y="972162"/>
            <a:ext cx="271557" cy="266182"/>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5203875" y="942935"/>
            <a:ext cx="331562" cy="326567"/>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5636959" y="954474"/>
            <a:ext cx="310791" cy="296960"/>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1818016" y="1425636"/>
            <a:ext cx="304658" cy="216183"/>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2244572" y="1384870"/>
            <a:ext cx="302334" cy="292723"/>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2680738" y="1397942"/>
            <a:ext cx="272332" cy="27503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3103058" y="1389486"/>
            <a:ext cx="283871" cy="283097"/>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3537296" y="1398338"/>
            <a:ext cx="264254" cy="26540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3974221" y="1367182"/>
            <a:ext cx="240796" cy="327326"/>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4367313" y="1432181"/>
            <a:ext cx="302334" cy="195017"/>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4805013" y="1390640"/>
            <a:ext cx="278497" cy="281563"/>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a:off x="5229261" y="1379875"/>
            <a:ext cx="280030" cy="291174"/>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5641195" y="1388332"/>
            <a:ext cx="299647" cy="280789"/>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1853408" y="1826410"/>
            <a:ext cx="234647" cy="25619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2268029" y="1826805"/>
            <a:ext cx="250422" cy="251940"/>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a:off x="2698047" y="1826805"/>
            <a:ext cx="250407" cy="251940"/>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3119592" y="1826805"/>
            <a:ext cx="250027" cy="251940"/>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3602674" y="1787572"/>
            <a:ext cx="135028" cy="333111"/>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4035774" y="1789880"/>
            <a:ext cx="116944" cy="329254"/>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4464622" y="1826410"/>
            <a:ext cx="106558" cy="252335"/>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4819255" y="1822948"/>
            <a:ext cx="248099" cy="262721"/>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5233877" y="1829872"/>
            <a:ext cx="271952" cy="251181"/>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5663878" y="1787177"/>
            <a:ext cx="250027" cy="300042"/>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1924572" y="2224117"/>
            <a:ext cx="91936" cy="310807"/>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2295723" y="2212577"/>
            <a:ext cx="198874" cy="333111"/>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2691882" y="2212577"/>
            <a:ext cx="260413" cy="333111"/>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3509981" y="2269120"/>
            <a:ext cx="314269" cy="175400"/>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3091123" y="2232574"/>
            <a:ext cx="305037" cy="288503"/>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3957307" y="2239892"/>
            <a:ext cx="270024" cy="272332"/>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4381160" y="2242200"/>
            <a:ext cx="273486" cy="272332"/>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4768483" y="2242200"/>
            <a:ext cx="356175" cy="288107"/>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5260417" y="2230661"/>
            <a:ext cx="214255" cy="298098"/>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5687352" y="2245662"/>
            <a:ext cx="209244" cy="286558"/>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826488" y="2685668"/>
            <a:ext cx="302334" cy="239262"/>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2248413" y="2703357"/>
            <a:ext cx="294652" cy="200028"/>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2681892" y="2694900"/>
            <a:ext cx="279635" cy="218491"/>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3104970" y="2689130"/>
            <a:ext cx="281579" cy="228877"/>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3544994" y="2670667"/>
            <a:ext cx="254248" cy="256556"/>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3946922" y="2702977"/>
            <a:ext cx="287333" cy="211568"/>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4372703" y="2702977"/>
            <a:ext cx="286954" cy="211568"/>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4805408" y="2682207"/>
            <a:ext cx="276552" cy="242329"/>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5216173" y="2652979"/>
            <a:ext cx="303504" cy="305796"/>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5663120" y="2670288"/>
            <a:ext cx="260018" cy="2634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1822252" y="3084134"/>
            <a:ext cx="296185" cy="28848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2234186" y="3130670"/>
            <a:ext cx="315802" cy="193104"/>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2733423" y="3064517"/>
            <a:ext cx="185422" cy="316182"/>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3131906" y="3094899"/>
            <a:ext cx="232718" cy="291965"/>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3539224" y="3117218"/>
            <a:ext cx="261946" cy="227707"/>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3962682" y="3096827"/>
            <a:ext cx="262721" cy="263100"/>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4386550" y="3093365"/>
            <a:ext cx="264633" cy="2707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4791166" y="3096053"/>
            <a:ext cx="305417" cy="258105"/>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5229261" y="3090678"/>
            <a:ext cx="278101" cy="274640"/>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5661191" y="3077590"/>
            <a:ext cx="266562" cy="298114"/>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1801877" y="3557999"/>
            <a:ext cx="343102" cy="193484"/>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255731" y="3506832"/>
            <a:ext cx="276568" cy="291190"/>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2669973" y="3490298"/>
            <a:ext cx="304247" cy="31387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3110361" y="3516838"/>
            <a:ext cx="268490" cy="271952"/>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3508448" y="3517612"/>
            <a:ext cx="322726" cy="269249"/>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3969605" y="3494534"/>
            <a:ext cx="248873" cy="301180"/>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4341927" y="3491072"/>
            <a:ext cx="357344" cy="324259"/>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4771549" y="3486061"/>
            <a:ext cx="350800" cy="335799"/>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5212711" y="3566456"/>
            <a:ext cx="311961" cy="180790"/>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5679654" y="3533372"/>
            <a:ext cx="232718" cy="255418"/>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6194754" y="3292223"/>
            <a:ext cx="666376" cy="656336"/>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6463262" y="3598740"/>
            <a:ext cx="634701" cy="388102"/>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txBox="1">
            <a:spLocks noGrp="1"/>
          </p:cNvSpPr>
          <p:nvPr>
            <p:ph type="body" idx="4294967295"/>
          </p:nvPr>
        </p:nvSpPr>
        <p:spPr>
          <a:xfrm>
            <a:off x="6168525" y="1193300"/>
            <a:ext cx="15063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solidFill>
                  <a:schemeClr val="lt1"/>
                </a:solidFill>
              </a:rPr>
              <a:t>SlidesCarnival icons are editable shapes. </a:t>
            </a:r>
            <a:br>
              <a:rPr lang="en" sz="900">
                <a:solidFill>
                  <a:schemeClr val="lt1"/>
                </a:solidFill>
              </a:rPr>
            </a:br>
            <a:br>
              <a:rPr lang="en" sz="900">
                <a:solidFill>
                  <a:schemeClr val="lt1"/>
                </a:solidFill>
              </a:rPr>
            </a:br>
            <a:r>
              <a:rPr lang="en" sz="900">
                <a:solidFill>
                  <a:schemeClr val="lt1"/>
                </a:solidFill>
              </a:rPr>
              <a:t>This means that you can:</a:t>
            </a:r>
            <a:endParaRPr sz="900">
              <a:solidFill>
                <a:schemeClr val="lt1"/>
              </a:solidFill>
            </a:endParaRPr>
          </a:p>
          <a:p>
            <a:pPr marL="457200" lvl="0" indent="-285750" algn="l" rtl="0">
              <a:spcBef>
                <a:spcPts val="600"/>
              </a:spcBef>
              <a:spcAft>
                <a:spcPts val="0"/>
              </a:spcAft>
              <a:buClr>
                <a:schemeClr val="lt1"/>
              </a:buClr>
              <a:buSzPts val="900"/>
              <a:buChar char="&gt;"/>
            </a:pPr>
            <a:r>
              <a:rPr lang="en" sz="900">
                <a:solidFill>
                  <a:schemeClr val="lt1"/>
                </a:solidFill>
              </a:rPr>
              <a:t>Resize them without losing quality.</a:t>
            </a:r>
            <a:endParaRPr sz="900">
              <a:solidFill>
                <a:schemeClr val="lt1"/>
              </a:solidFill>
            </a:endParaRPr>
          </a:p>
          <a:p>
            <a:pPr marL="457200" lvl="0" indent="-285750" algn="l" rtl="0">
              <a:spcBef>
                <a:spcPts val="0"/>
              </a:spcBef>
              <a:spcAft>
                <a:spcPts val="0"/>
              </a:spcAft>
              <a:buClr>
                <a:schemeClr val="lt1"/>
              </a:buClr>
              <a:buSzPts val="900"/>
              <a:buChar char="&gt;"/>
            </a:pPr>
            <a:r>
              <a:rPr lang="en" sz="900">
                <a:solidFill>
                  <a:schemeClr val="lt1"/>
                </a:solidFill>
              </a:rPr>
              <a:t>Change fill color and opacity.</a:t>
            </a:r>
            <a:endParaRPr sz="900">
              <a:solidFill>
                <a:schemeClr val="lt1"/>
              </a:solidFill>
            </a:endParaRPr>
          </a:p>
          <a:p>
            <a:pPr marL="457200" lvl="0" indent="-285750" algn="l" rtl="0">
              <a:spcBef>
                <a:spcPts val="0"/>
              </a:spcBef>
              <a:spcAft>
                <a:spcPts val="0"/>
              </a:spcAft>
              <a:buClr>
                <a:schemeClr val="lt1"/>
              </a:buClr>
              <a:buSzPts val="900"/>
              <a:buChar char="&gt;"/>
            </a:pPr>
            <a:r>
              <a:rPr lang="en" sz="900">
                <a:solidFill>
                  <a:schemeClr val="lt1"/>
                </a:solidFill>
              </a:rPr>
              <a:t>Change line color, width and style.</a:t>
            </a:r>
            <a:endParaRPr sz="900">
              <a:solidFill>
                <a:schemeClr val="lt1"/>
              </a:solidFill>
            </a:endParaRPr>
          </a:p>
          <a:p>
            <a:pPr marL="0" lvl="0" indent="0" algn="l" rtl="0">
              <a:spcBef>
                <a:spcPts val="600"/>
              </a:spcBef>
              <a:spcAft>
                <a:spcPts val="0"/>
              </a:spcAft>
              <a:buNone/>
            </a:pPr>
            <a:r>
              <a:rPr lang="en" sz="900">
                <a:solidFill>
                  <a:schemeClr val="lt1"/>
                </a:solidFill>
              </a:rPr>
              <a:t>Isn’t that nice? :)</a:t>
            </a:r>
            <a:br>
              <a:rPr lang="en" sz="900">
                <a:solidFill>
                  <a:schemeClr val="lt1"/>
                </a:solidFill>
              </a:rPr>
            </a:br>
            <a:br>
              <a:rPr lang="en" sz="900">
                <a:solidFill>
                  <a:schemeClr val="lt1"/>
                </a:solidFill>
              </a:rPr>
            </a:br>
            <a:r>
              <a:rPr lang="en" sz="900">
                <a:solidFill>
                  <a:schemeClr val="lt1"/>
                </a:solidFill>
              </a:rPr>
              <a:t>Examples:</a:t>
            </a:r>
            <a:br>
              <a:rPr lang="en" sz="900">
                <a:solidFill>
                  <a:schemeClr val="lt1"/>
                </a:solidFill>
              </a:rPr>
            </a:br>
            <a:endParaRPr sz="9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latin typeface="Patrick Hand"/>
                <a:ea typeface="Patrick Hand"/>
                <a:cs typeface="Patrick Hand"/>
                <a:sym typeface="Patrick Hand"/>
              </a:rPr>
              <a:t>✋👆👉👍👤👦👧👨👩👪💃🏃💑❤😂😉😋😒😭👶😸🐟🍒🍔💣📌📖🔨🎃🎈🎨🏈🏰🌏🔌🔑</a:t>
            </a:r>
            <a:r>
              <a:rPr lang="en" sz="2400">
                <a:solidFill>
                  <a:srgbClr val="FFFFFF"/>
                </a:solidFill>
                <a:latin typeface="Patrick Hand"/>
                <a:ea typeface="Patrick Hand"/>
                <a:cs typeface="Patrick Hand"/>
                <a:sym typeface="Patrick Hand"/>
              </a:rPr>
              <a:t> and many more...</a:t>
            </a:r>
            <a:endParaRPr sz="2400">
              <a:solidFill>
                <a:srgbClr val="FFFFFF"/>
              </a:solidFill>
              <a:latin typeface="Patrick Hand"/>
              <a:ea typeface="Patrick Hand"/>
              <a:cs typeface="Patrick Hand"/>
              <a:sym typeface="Patrick Hand"/>
            </a:endParaRPr>
          </a:p>
        </p:txBody>
      </p:sp>
      <p:sp>
        <p:nvSpPr>
          <p:cNvPr id="355" name="Google Shape;355;p39"/>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356" name="Google Shape;356;p39"/>
          <p:cNvSpPr txBox="1">
            <a:spLocks noGrp="1"/>
          </p:cNvSpPr>
          <p:nvPr>
            <p:ph type="body" idx="4294967295"/>
          </p:nvPr>
        </p:nvSpPr>
        <p:spPr>
          <a:xfrm>
            <a:off x="1724200" y="856425"/>
            <a:ext cx="64863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solidFill>
                  <a:schemeClr val="lt1"/>
                </a:solidFill>
              </a:rPr>
              <a:t>You can also use any emoji as an icon!</a:t>
            </a:r>
            <a:br>
              <a:rPr lang="en" sz="1400">
                <a:solidFill>
                  <a:schemeClr val="lt1"/>
                </a:solidFill>
              </a:rPr>
            </a:br>
            <a:r>
              <a:rPr lang="en" sz="1400">
                <a:solidFill>
                  <a:schemeClr val="lt1"/>
                </a:solidFill>
              </a:rPr>
              <a:t>And of course it resizes without losing quality.</a:t>
            </a:r>
            <a:br>
              <a:rPr lang="en" sz="1400">
                <a:solidFill>
                  <a:schemeClr val="lt1"/>
                </a:solidFill>
              </a:rPr>
            </a:br>
            <a:br>
              <a:rPr lang="en" sz="1400">
                <a:solidFill>
                  <a:schemeClr val="lt1"/>
                </a:solidFill>
              </a:rPr>
            </a:br>
            <a:r>
              <a:rPr lang="en" sz="1400">
                <a:solidFill>
                  <a:schemeClr val="lt1"/>
                </a:solidFill>
              </a:rPr>
              <a:t>How? Follow Google instructions</a:t>
            </a:r>
            <a:r>
              <a:rPr lang="en" sz="1400"/>
              <a:t> </a:t>
            </a:r>
            <a:r>
              <a:rPr lang="en" sz="1400" u="sng">
                <a:solidFill>
                  <a:schemeClr val="hlink"/>
                </a:solidFill>
                <a:hlinkClick r:id="rId3"/>
              </a:rPr>
              <a:t>https://twitter.com/googledocs/status/730087240156643328</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800" dirty="0">
                <a:solidFill>
                  <a:schemeClr val="accent4">
                    <a:lumMod val="75000"/>
                  </a:schemeClr>
                </a:solidFill>
              </a:rPr>
              <a:t>What is Operating System ?</a:t>
            </a:r>
            <a:endParaRPr sz="2800" dirty="0">
              <a:solidFill>
                <a:schemeClr val="accent4">
                  <a:lumMod val="75000"/>
                </a:schemeClr>
              </a:solidFill>
            </a:endParaRPr>
          </a:p>
        </p:txBody>
      </p:sp>
      <p:sp>
        <p:nvSpPr>
          <p:cNvPr id="64" name="Google Shape;64;p15"/>
          <p:cNvSpPr txBox="1">
            <a:spLocks noGrp="1"/>
          </p:cNvSpPr>
          <p:nvPr>
            <p:ph type="body" idx="1"/>
          </p:nvPr>
        </p:nvSpPr>
        <p:spPr>
          <a:xfrm>
            <a:off x="1707737" y="1428825"/>
            <a:ext cx="5808037" cy="2715792"/>
          </a:xfrm>
          <a:prstGeom prst="rect">
            <a:avLst/>
          </a:prstGeom>
        </p:spPr>
        <p:txBody>
          <a:bodyPr spcFirstLastPara="1" wrap="square" lIns="0" tIns="0" rIns="0" bIns="0" anchor="t" anchorCtr="0">
            <a:noAutofit/>
          </a:bodyPr>
          <a:lstStyle/>
          <a:p>
            <a:pPr marL="0" indent="0">
              <a:buClr>
                <a:schemeClr val="dk1"/>
              </a:buClr>
              <a:buSzPts val="1100"/>
              <a:buNone/>
            </a:pPr>
            <a:endParaRPr lang="en-US" dirty="0">
              <a:latin typeface="Times New Roman" panose="02020603050405020304" pitchFamily="18" charset="0"/>
              <a:cs typeface="Times New Roman" panose="02020603050405020304" pitchFamily="18" charset="0"/>
            </a:endParaRPr>
          </a:p>
          <a:p>
            <a:pPr marL="0" indent="0" algn="just">
              <a:buClr>
                <a:schemeClr val="dk1"/>
              </a:buClr>
              <a:buSzPts val="1100"/>
              <a:buNone/>
            </a:pPr>
            <a:r>
              <a:rPr lang="en-US" dirty="0">
                <a:latin typeface="Times New Roman" panose="02020603050405020304" pitchFamily="18" charset="0"/>
                <a:cs typeface="Times New Roman" panose="02020603050405020304" pitchFamily="18" charset="0"/>
              </a:rPr>
              <a:t>Operating System (OS) is software with the task of controlling and managing hardware as well as basic system operations, including running application software such as data processing programs that can be used to facilitate human activities.</a:t>
            </a:r>
          </a:p>
        </p:txBody>
      </p:sp>
      <p:sp>
        <p:nvSpPr>
          <p:cNvPr id="66" name="Google Shape;66;p15"/>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2627437" y="1101182"/>
            <a:ext cx="4229100" cy="802641"/>
          </a:xfrm>
          <a:prstGeom prst="rect">
            <a:avLst/>
          </a:prstGeom>
        </p:spPr>
        <p:txBody>
          <a:bodyPr spcFirstLastPara="1" wrap="square" lIns="0" tIns="0" rIns="0" bIns="0" anchor="b" anchorCtr="0">
            <a:noAutofit/>
          </a:bodyPr>
          <a:lstStyle/>
          <a:p>
            <a:r>
              <a:rPr lang="en-US" sz="2800" b="1" dirty="0"/>
              <a:t>Ordinal of Windows Operating System</a:t>
            </a:r>
            <a:endParaRPr dirty="0"/>
          </a:p>
        </p:txBody>
      </p:sp>
      <p:pic>
        <p:nvPicPr>
          <p:cNvPr id="2" name="Picture 1">
            <a:extLst>
              <a:ext uri="{FF2B5EF4-FFF2-40B4-BE49-F238E27FC236}">
                <a16:creationId xmlns:a16="http://schemas.microsoft.com/office/drawing/2014/main" id="{723E819D-F669-40B5-B552-E4B61B5F1062}"/>
              </a:ext>
            </a:extLst>
          </p:cNvPr>
          <p:cNvPicPr>
            <a:picLocks noChangeAspect="1"/>
          </p:cNvPicPr>
          <p:nvPr/>
        </p:nvPicPr>
        <p:blipFill rotWithShape="1">
          <a:blip r:embed="rId3"/>
          <a:srcRect t="21028" b="36945"/>
          <a:stretch/>
        </p:blipFill>
        <p:spPr>
          <a:xfrm>
            <a:off x="1970622" y="2474476"/>
            <a:ext cx="5490021" cy="7208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body" idx="1"/>
          </p:nvPr>
        </p:nvSpPr>
        <p:spPr>
          <a:xfrm>
            <a:off x="3021496" y="922850"/>
            <a:ext cx="3051314" cy="3588300"/>
          </a:xfrm>
          <a:prstGeom prst="rect">
            <a:avLst/>
          </a:prstGeom>
        </p:spPr>
        <p:txBody>
          <a:bodyPr spcFirstLastPara="1" wrap="square" lIns="0" tIns="0" rIns="0" bIns="0" anchor="ctr" anchorCtr="0">
            <a:noAutofit/>
          </a:bodyPr>
          <a:lstStyle/>
          <a:p>
            <a:pPr marL="0" indent="0">
              <a:buNone/>
            </a:pPr>
            <a:r>
              <a:rPr lang="en-US" sz="2800" b="1" dirty="0">
                <a:solidFill>
                  <a:srgbClr val="41322F"/>
                </a:solidFill>
              </a:rPr>
              <a:t>Minimum System Requirements of Windows 10</a:t>
            </a:r>
            <a:br>
              <a:rPr lang="en-US" b="1" dirty="0"/>
            </a:br>
            <a:endParaRPr lang="en-US" b="1" dirty="0"/>
          </a:p>
          <a:p>
            <a:pPr marL="0" lvl="0" indent="0">
              <a:buNone/>
            </a:pPr>
            <a:r>
              <a:rPr lang="en-US" sz="1800" dirty="0">
                <a:latin typeface="Times New Roman" panose="02020603050405020304" pitchFamily="18" charset="0"/>
                <a:cs typeface="Times New Roman" panose="02020603050405020304" pitchFamily="18" charset="0"/>
              </a:rPr>
              <a:t>Some PCs are unable to install Windows 10 because Windows 10 has the requirements to do the installation.</a:t>
            </a:r>
          </a:p>
          <a:p>
            <a:pPr marL="0" lvl="0" indent="0">
              <a:buNone/>
            </a:pPr>
            <a:endParaRPr dirty="0"/>
          </a:p>
        </p:txBody>
      </p:sp>
      <p:sp>
        <p:nvSpPr>
          <p:cNvPr id="85" name="Google Shape;85;p18"/>
          <p:cNvSpPr txBox="1">
            <a:spLocks noGrp="1"/>
          </p:cNvSpPr>
          <p:nvPr>
            <p:ph type="sldNum" idx="12"/>
          </p:nvPr>
        </p:nvSpPr>
        <p:spPr>
          <a:xfrm>
            <a:off x="4297650" y="4726525"/>
            <a:ext cx="548700" cy="416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lvl="0"/>
            <a:r>
              <a:rPr lang="en-US" sz="2800" b="1" dirty="0"/>
              <a:t>Definition of Windows 10</a:t>
            </a:r>
            <a:endParaRPr lang="en-US" sz="2800" dirty="0"/>
          </a:p>
        </p:txBody>
      </p:sp>
      <p:sp>
        <p:nvSpPr>
          <p:cNvPr id="91" name="Google Shape;91;p19"/>
          <p:cNvSpPr txBox="1">
            <a:spLocks noGrp="1"/>
          </p:cNvSpPr>
          <p:nvPr>
            <p:ph type="body" idx="1"/>
          </p:nvPr>
        </p:nvSpPr>
        <p:spPr>
          <a:xfrm>
            <a:off x="1628275" y="1428825"/>
            <a:ext cx="5887500" cy="2908800"/>
          </a:xfrm>
          <a:prstGeom prst="rect">
            <a:avLst/>
          </a:prstGeom>
        </p:spPr>
        <p:txBody>
          <a:bodyPr spcFirstLastPara="1" wrap="square" lIns="0" tIns="0" rIns="0" bIns="0" anchor="t" anchorCtr="0">
            <a:noAutofit/>
          </a:bodyPr>
          <a:lstStyle/>
          <a:p>
            <a:pPr marL="76200" lvl="0" indent="0">
              <a:buNone/>
            </a:pP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Windows 10 is a series of personal computer operating systems produced by Microsoft as part of its Windows NT family of operating systems.</a:t>
            </a:r>
            <a:endParaRPr dirty="0">
              <a:latin typeface="Times New Roman" panose="02020603050405020304" pitchFamily="18" charset="0"/>
              <a:cs typeface="Times New Roman" panose="02020603050405020304" pitchFamily="18" charset="0"/>
            </a:endParaRPr>
          </a:p>
        </p:txBody>
      </p:sp>
      <p:sp>
        <p:nvSpPr>
          <p:cNvPr id="92" name="Google Shape;92;p19"/>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94FC8-81DE-4DAD-B24E-4ABD0F393D10}"/>
              </a:ext>
            </a:extLst>
          </p:cNvPr>
          <p:cNvSpPr>
            <a:spLocks noGrp="1"/>
          </p:cNvSpPr>
          <p:nvPr>
            <p:ph type="ctrTitle"/>
          </p:nvPr>
        </p:nvSpPr>
        <p:spPr/>
        <p:txBody>
          <a:bodyPr/>
          <a:lstStyle/>
          <a:p>
            <a:r>
              <a:rPr lang="en-US" b="1" dirty="0"/>
              <a:t>History of Windows 10</a:t>
            </a:r>
            <a:endParaRPr lang="en-US" dirty="0"/>
          </a:p>
        </p:txBody>
      </p:sp>
    </p:spTree>
    <p:extLst>
      <p:ext uri="{BB962C8B-B14F-4D97-AF65-F5344CB8AC3E}">
        <p14:creationId xmlns:p14="http://schemas.microsoft.com/office/powerpoint/2010/main" val="160485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body" idx="1"/>
          </p:nvPr>
        </p:nvSpPr>
        <p:spPr>
          <a:xfrm>
            <a:off x="1628224" y="725558"/>
            <a:ext cx="5887499" cy="3612068"/>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2800" b="1" dirty="0"/>
              <a:t>1. Windows 1.0</a:t>
            </a:r>
          </a:p>
          <a:p>
            <a:pPr marL="0" lvl="0" indent="0" algn="l" rtl="0">
              <a:spcBef>
                <a:spcPts val="600"/>
              </a:spcBef>
              <a:spcAft>
                <a:spcPts val="0"/>
              </a:spcAft>
              <a:buNone/>
            </a:pPr>
            <a:endParaRPr dirty="0"/>
          </a:p>
        </p:txBody>
      </p:sp>
      <p:sp>
        <p:nvSpPr>
          <p:cNvPr id="111" name="Google Shape;111;p21"/>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4" name="Picture 3">
            <a:extLst>
              <a:ext uri="{FF2B5EF4-FFF2-40B4-BE49-F238E27FC236}">
                <a16:creationId xmlns:a16="http://schemas.microsoft.com/office/drawing/2014/main" id="{0B3C9582-5E15-45AC-AC44-ACE606F4B234}"/>
              </a:ext>
            </a:extLst>
          </p:cNvPr>
          <p:cNvPicPr>
            <a:picLocks noChangeAspect="1"/>
          </p:cNvPicPr>
          <p:nvPr/>
        </p:nvPicPr>
        <p:blipFill>
          <a:blip r:embed="rId3"/>
          <a:stretch>
            <a:fillRect/>
          </a:stretch>
        </p:blipFill>
        <p:spPr>
          <a:xfrm>
            <a:off x="2483912" y="1807963"/>
            <a:ext cx="4176122" cy="2286198"/>
          </a:xfrm>
          <a:prstGeom prst="rect">
            <a:avLst/>
          </a:prstGeom>
        </p:spPr>
      </p:pic>
    </p:spTree>
  </p:cSld>
  <p:clrMapOvr>
    <a:masterClrMapping/>
  </p:clrMapOvr>
</p:sld>
</file>

<file path=ppt/theme/theme1.xml><?xml version="1.0" encoding="utf-8"?>
<a:theme xmlns:a="http://schemas.openxmlformats.org/drawingml/2006/main" name="Talbot template">
  <a:themeElements>
    <a:clrScheme name="Custom 347">
      <a:dk1>
        <a:srgbClr val="393B44"/>
      </a:dk1>
      <a:lt1>
        <a:srgbClr val="FFFFFF"/>
      </a:lt1>
      <a:dk2>
        <a:srgbClr val="98ADBE"/>
      </a:dk2>
      <a:lt2>
        <a:srgbClr val="F5F5F5"/>
      </a:lt2>
      <a:accent1>
        <a:srgbClr val="2768CF"/>
      </a:accent1>
      <a:accent2>
        <a:srgbClr val="39B5D8"/>
      </a:accent2>
      <a:accent3>
        <a:srgbClr val="F16A39"/>
      </a:accent3>
      <a:accent4>
        <a:srgbClr val="DA2323"/>
      </a:accent4>
      <a:accent5>
        <a:srgbClr val="FFE599"/>
      </a:accent5>
      <a:accent6>
        <a:srgbClr val="FFD966"/>
      </a:accent6>
      <a:hlink>
        <a:srgbClr val="0B8FB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795</Words>
  <Application>Microsoft Office PowerPoint</Application>
  <PresentationFormat>On-screen Show (16:9)</PresentationFormat>
  <Paragraphs>144</Paragraphs>
  <Slides>37</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Patrick Hand</vt:lpstr>
      <vt:lpstr>Patrick Hand SC</vt:lpstr>
      <vt:lpstr>Times New Roman</vt:lpstr>
      <vt:lpstr>Talbot template</vt:lpstr>
      <vt:lpstr>Hello 👋 We are from group 6  Christian Frans Mukuan Deyaninta Ekabriela . P Mufadhal Faraz Addhifa </vt:lpstr>
      <vt:lpstr>PowerPoint Presentation</vt:lpstr>
      <vt:lpstr>Agenda</vt:lpstr>
      <vt:lpstr>What is Operating System ?</vt:lpstr>
      <vt:lpstr>Ordinal of Windows Operating System</vt:lpstr>
      <vt:lpstr>PowerPoint Presentation</vt:lpstr>
      <vt:lpstr>Definition of Windows 10</vt:lpstr>
      <vt:lpstr>History of Windows 10</vt:lpstr>
      <vt:lpstr>PowerPoint Presentation</vt:lpstr>
      <vt:lpstr>PowerPoint Presentation</vt:lpstr>
      <vt:lpstr>3. Windows 3.0</vt:lpstr>
      <vt:lpstr>4. Windows 3.1</vt:lpstr>
      <vt:lpstr>5. Windows NT 3.x</vt:lpstr>
      <vt:lpstr>6. Windows 95</vt:lpstr>
      <vt:lpstr>7. Windows NT 4.0</vt:lpstr>
      <vt:lpstr>8. Windows 98 </vt:lpstr>
      <vt:lpstr>9. Windows 2000</vt:lpstr>
      <vt:lpstr>10. Windows ME</vt:lpstr>
      <vt:lpstr>PowerPoint Presentation</vt:lpstr>
      <vt:lpstr>12. Windows Vista</vt:lpstr>
      <vt:lpstr>13. Windows 7</vt:lpstr>
      <vt:lpstr>PowerPoint Presentation</vt:lpstr>
      <vt:lpstr>15. Windows 10</vt:lpstr>
      <vt:lpstr>PowerPoint Presentation</vt:lpstr>
      <vt:lpstr>Advantage and Disadvantage Windows 10</vt:lpstr>
      <vt:lpstr>Features of Windows 10</vt:lpstr>
      <vt:lpstr>PowerPoint Presentation</vt:lpstr>
      <vt:lpstr>PowerPoint Presentation</vt:lpstr>
      <vt:lpstr>PowerPoint Presentation</vt:lpstr>
      <vt:lpstr>PowerPoint Presentation</vt:lpstr>
      <vt:lpstr>PowerPoint Presentation</vt:lpstr>
      <vt:lpstr>Conclusion &amp; Suggestion</vt:lpstr>
      <vt:lpstr>Conclusion  From this ISAS, we can conclude that for now, Windows 10 is the latest and one of the best Windows ever released by Microsoft. With features that make it easy for users to do activities, sophisticated user interface, the price offered is following the usability. </vt:lpstr>
      <vt:lpstr>Suggestion  If you want to use Windows 10, the author recommends using Windows 10 Pro because it has features that meet the needs of all users. However, if the user needs to focus on certain needs, many editions of Windows 10 can be chosen by the user.</vt:lpstr>
      <vt:lpstr>Thanks!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mufadhal faraz</cp:lastModifiedBy>
  <cp:revision>38</cp:revision>
  <dcterms:modified xsi:type="dcterms:W3CDTF">2019-09-16T04:06:41Z</dcterms:modified>
</cp:coreProperties>
</file>